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7" r:id="rId6"/>
    <p:sldId id="258" r:id="rId7"/>
    <p:sldId id="259" r:id="rId8"/>
    <p:sldId id="262" r:id="rId9"/>
    <p:sldId id="276" r:id="rId10"/>
    <p:sldId id="265" r:id="rId11"/>
    <p:sldId id="281" r:id="rId12"/>
    <p:sldId id="266" r:id="rId13"/>
    <p:sldId id="267" r:id="rId14"/>
    <p:sldId id="269" r:id="rId15"/>
    <p:sldId id="279" r:id="rId16"/>
    <p:sldId id="270" r:id="rId17"/>
    <p:sldId id="280" r:id="rId18"/>
    <p:sldId id="275" r:id="rId1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nvenuto" id="{E75E278A-FF0E-49A4-B170-79828D63BBAD}">
          <p14:sldIdLst>
            <p14:sldId id="256"/>
            <p14:sldId id="257"/>
            <p14:sldId id="258"/>
            <p14:sldId id="259"/>
            <p14:sldId id="262"/>
            <p14:sldId id="276"/>
            <p14:sldId id="265"/>
            <p14:sldId id="281"/>
            <p14:sldId id="266"/>
            <p14:sldId id="267"/>
            <p14:sldId id="269"/>
            <p14:sldId id="279"/>
            <p14:sldId id="270"/>
            <p14:sldId id="280"/>
            <p14:sldId id="275"/>
          </p14:sldIdLst>
        </p14:section>
        <p14:section name="Progetta, impressiona, collabora" id="{B9B51309-D148-4332-87C2-07BE32FBCA3B}">
          <p14:sldIdLst/>
        </p14:section>
        <p14:section name="Altre informazioni"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D462F"/>
    <a:srgbClr val="D2B4A6"/>
    <a:srgbClr val="734F29"/>
    <a:srgbClr val="D24726"/>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280" autoAdjust="0"/>
  </p:normalViewPr>
  <p:slideViewPr>
    <p:cSldViewPr snapToGrid="0">
      <p:cViewPr varScale="1">
        <p:scale>
          <a:sx n="66" d="100"/>
          <a:sy n="66" d="100"/>
        </p:scale>
        <p:origin x="173" y="53"/>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7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D05C2-621A-4124-AA4B-3AD810F41E22}" type="doc">
      <dgm:prSet loTypeId="urn:microsoft.com/office/officeart/2005/8/layout/hProcess9" loCatId="process" qsTypeId="urn:microsoft.com/office/officeart/2005/8/quickstyle/simple1" qsCatId="simple" csTypeId="urn:microsoft.com/office/officeart/2005/8/colors/colorful2" csCatId="colorful" phldr="1"/>
      <dgm:spPr/>
    </dgm:pt>
    <dgm:pt modelId="{AF2BAC8D-4060-422A-A3E2-FBD3A8AC06AF}">
      <dgm:prSet phldrT="[Testo]" custT="1"/>
      <dgm:spPr/>
      <dgm:t>
        <a:bodyPr/>
        <a:lstStyle/>
        <a:p>
          <a:r>
            <a:rPr lang="it-IT" sz="1600" dirty="0"/>
            <a:t>PROGETTAZIONE</a:t>
          </a:r>
        </a:p>
        <a:p>
          <a:r>
            <a:rPr lang="it-IT" sz="1600" dirty="0"/>
            <a:t>SCHEDA DELL’ATTIVITA’</a:t>
          </a:r>
        </a:p>
      </dgm:t>
    </dgm:pt>
    <dgm:pt modelId="{EBF33B3B-D57E-4D2A-89F1-D712768BC507}" type="parTrans" cxnId="{965C8E04-25CA-4BC5-AB4C-CF73F0D9D90B}">
      <dgm:prSet/>
      <dgm:spPr/>
      <dgm:t>
        <a:bodyPr/>
        <a:lstStyle/>
        <a:p>
          <a:endParaRPr lang="it-IT"/>
        </a:p>
      </dgm:t>
    </dgm:pt>
    <dgm:pt modelId="{C2307E99-4474-447D-840D-E70839E87A18}" type="sibTrans" cxnId="{965C8E04-25CA-4BC5-AB4C-CF73F0D9D90B}">
      <dgm:prSet/>
      <dgm:spPr/>
      <dgm:t>
        <a:bodyPr/>
        <a:lstStyle/>
        <a:p>
          <a:endParaRPr lang="it-IT"/>
        </a:p>
      </dgm:t>
    </dgm:pt>
    <dgm:pt modelId="{E6248397-86C8-45E3-B79F-038C23D215EB}">
      <dgm:prSet phldrT="[Testo]" custT="1"/>
      <dgm:spPr/>
      <dgm:t>
        <a:bodyPr/>
        <a:lstStyle/>
        <a:p>
          <a:r>
            <a:rPr lang="it-IT" sz="1600" dirty="0"/>
            <a:t>DOCUMENTAZIONE</a:t>
          </a:r>
        </a:p>
        <a:p>
          <a:r>
            <a:rPr lang="it-IT" sz="1600" dirty="0"/>
            <a:t>LA LEZIONE</a:t>
          </a:r>
        </a:p>
      </dgm:t>
    </dgm:pt>
    <dgm:pt modelId="{F2E9FA1C-44FE-4FAC-AA89-BD31E982AE8B}" type="parTrans" cxnId="{130AB640-62CB-4003-8DB4-44A7632ABDD3}">
      <dgm:prSet/>
      <dgm:spPr/>
      <dgm:t>
        <a:bodyPr/>
        <a:lstStyle/>
        <a:p>
          <a:endParaRPr lang="it-IT"/>
        </a:p>
      </dgm:t>
    </dgm:pt>
    <dgm:pt modelId="{004481B6-9B9F-4F54-97B4-EDA9D6694C27}" type="sibTrans" cxnId="{130AB640-62CB-4003-8DB4-44A7632ABDD3}">
      <dgm:prSet/>
      <dgm:spPr/>
      <dgm:t>
        <a:bodyPr/>
        <a:lstStyle/>
        <a:p>
          <a:endParaRPr lang="it-IT"/>
        </a:p>
      </dgm:t>
    </dgm:pt>
    <dgm:pt modelId="{1F3F9B08-8557-4FB7-8782-01E50EC2841D}">
      <dgm:prSet phldrT="[Testo]" custT="1"/>
      <dgm:spPr/>
      <dgm:t>
        <a:bodyPr/>
        <a:lstStyle/>
        <a:p>
          <a:r>
            <a:rPr lang="it-IT" sz="1600" dirty="0"/>
            <a:t>RIFLESSIONI E CONCLUSIONI</a:t>
          </a:r>
        </a:p>
      </dgm:t>
    </dgm:pt>
    <dgm:pt modelId="{760DD37B-1B13-49CB-93C5-ACA3633FB447}" type="parTrans" cxnId="{F30F7CC1-2895-41BF-B027-FB8B06B2193C}">
      <dgm:prSet/>
      <dgm:spPr/>
      <dgm:t>
        <a:bodyPr/>
        <a:lstStyle/>
        <a:p>
          <a:endParaRPr lang="it-IT"/>
        </a:p>
      </dgm:t>
    </dgm:pt>
    <dgm:pt modelId="{E686D53C-D652-44D4-8E73-D6157BD8CDAF}" type="sibTrans" cxnId="{F30F7CC1-2895-41BF-B027-FB8B06B2193C}">
      <dgm:prSet/>
      <dgm:spPr/>
      <dgm:t>
        <a:bodyPr/>
        <a:lstStyle/>
        <a:p>
          <a:endParaRPr lang="it-IT"/>
        </a:p>
      </dgm:t>
    </dgm:pt>
    <dgm:pt modelId="{E1DA01F9-BE2E-4C0F-BC80-60918D737852}" type="pres">
      <dgm:prSet presAssocID="{513D05C2-621A-4124-AA4B-3AD810F41E22}" presName="CompostProcess" presStyleCnt="0">
        <dgm:presLayoutVars>
          <dgm:dir/>
          <dgm:resizeHandles val="exact"/>
        </dgm:presLayoutVars>
      </dgm:prSet>
      <dgm:spPr/>
    </dgm:pt>
    <dgm:pt modelId="{D592DA61-3960-45D3-96C0-DAA04C5E8F35}" type="pres">
      <dgm:prSet presAssocID="{513D05C2-621A-4124-AA4B-3AD810F41E22}" presName="arrow" presStyleLbl="bgShp" presStyleIdx="0" presStyleCnt="1"/>
      <dgm:spPr/>
    </dgm:pt>
    <dgm:pt modelId="{D28CB0E6-0803-47C2-8317-17AD73CA4B31}" type="pres">
      <dgm:prSet presAssocID="{513D05C2-621A-4124-AA4B-3AD810F41E22}" presName="linearProcess" presStyleCnt="0"/>
      <dgm:spPr/>
    </dgm:pt>
    <dgm:pt modelId="{DA2B4F2B-29C2-4270-B098-1BEB0D58DE05}" type="pres">
      <dgm:prSet presAssocID="{AF2BAC8D-4060-422A-A3E2-FBD3A8AC06AF}" presName="textNode" presStyleLbl="node1" presStyleIdx="0" presStyleCnt="3">
        <dgm:presLayoutVars>
          <dgm:bulletEnabled val="1"/>
        </dgm:presLayoutVars>
      </dgm:prSet>
      <dgm:spPr/>
    </dgm:pt>
    <dgm:pt modelId="{7293DD07-A870-45C1-B46E-4B77183D1702}" type="pres">
      <dgm:prSet presAssocID="{C2307E99-4474-447D-840D-E70839E87A18}" presName="sibTrans" presStyleCnt="0"/>
      <dgm:spPr/>
    </dgm:pt>
    <dgm:pt modelId="{5BB7FE4B-27FD-491E-ACA3-C32289B9C8B9}" type="pres">
      <dgm:prSet presAssocID="{E6248397-86C8-45E3-B79F-038C23D215EB}" presName="textNode" presStyleLbl="node1" presStyleIdx="1" presStyleCnt="3" custLinFactNeighborX="0" custLinFactNeighborY="0">
        <dgm:presLayoutVars>
          <dgm:bulletEnabled val="1"/>
        </dgm:presLayoutVars>
      </dgm:prSet>
      <dgm:spPr/>
    </dgm:pt>
    <dgm:pt modelId="{D0EEB34B-CF78-40E1-82D8-DF969A46B954}" type="pres">
      <dgm:prSet presAssocID="{004481B6-9B9F-4F54-97B4-EDA9D6694C27}" presName="sibTrans" presStyleCnt="0"/>
      <dgm:spPr/>
    </dgm:pt>
    <dgm:pt modelId="{AE197062-6E54-441D-90A3-2807EA5FF5F0}" type="pres">
      <dgm:prSet presAssocID="{1F3F9B08-8557-4FB7-8782-01E50EC2841D}" presName="textNode" presStyleLbl="node1" presStyleIdx="2" presStyleCnt="3">
        <dgm:presLayoutVars>
          <dgm:bulletEnabled val="1"/>
        </dgm:presLayoutVars>
      </dgm:prSet>
      <dgm:spPr/>
    </dgm:pt>
  </dgm:ptLst>
  <dgm:cxnLst>
    <dgm:cxn modelId="{965C8E04-25CA-4BC5-AB4C-CF73F0D9D90B}" srcId="{513D05C2-621A-4124-AA4B-3AD810F41E22}" destId="{AF2BAC8D-4060-422A-A3E2-FBD3A8AC06AF}" srcOrd="0" destOrd="0" parTransId="{EBF33B3B-D57E-4D2A-89F1-D712768BC507}" sibTransId="{C2307E99-4474-447D-840D-E70839E87A18}"/>
    <dgm:cxn modelId="{BDFD351D-F96D-4887-B567-85B7E0D0A571}" type="presOf" srcId="{1F3F9B08-8557-4FB7-8782-01E50EC2841D}" destId="{AE197062-6E54-441D-90A3-2807EA5FF5F0}" srcOrd="0" destOrd="0" presId="urn:microsoft.com/office/officeart/2005/8/layout/hProcess9"/>
    <dgm:cxn modelId="{130AB640-62CB-4003-8DB4-44A7632ABDD3}" srcId="{513D05C2-621A-4124-AA4B-3AD810F41E22}" destId="{E6248397-86C8-45E3-B79F-038C23D215EB}" srcOrd="1" destOrd="0" parTransId="{F2E9FA1C-44FE-4FAC-AA89-BD31E982AE8B}" sibTransId="{004481B6-9B9F-4F54-97B4-EDA9D6694C27}"/>
    <dgm:cxn modelId="{D2719785-03F2-48C3-83B1-D4BAB46B85E3}" type="presOf" srcId="{E6248397-86C8-45E3-B79F-038C23D215EB}" destId="{5BB7FE4B-27FD-491E-ACA3-C32289B9C8B9}" srcOrd="0" destOrd="0" presId="urn:microsoft.com/office/officeart/2005/8/layout/hProcess9"/>
    <dgm:cxn modelId="{72D94087-057C-4F8E-AD40-B0B65E8A4925}" type="presOf" srcId="{AF2BAC8D-4060-422A-A3E2-FBD3A8AC06AF}" destId="{DA2B4F2B-29C2-4270-B098-1BEB0D58DE05}" srcOrd="0" destOrd="0" presId="urn:microsoft.com/office/officeart/2005/8/layout/hProcess9"/>
    <dgm:cxn modelId="{F30F7CC1-2895-41BF-B027-FB8B06B2193C}" srcId="{513D05C2-621A-4124-AA4B-3AD810F41E22}" destId="{1F3F9B08-8557-4FB7-8782-01E50EC2841D}" srcOrd="2" destOrd="0" parTransId="{760DD37B-1B13-49CB-93C5-ACA3633FB447}" sibTransId="{E686D53C-D652-44D4-8E73-D6157BD8CDAF}"/>
    <dgm:cxn modelId="{EABBD3D3-9C60-4F8C-84F8-2C03A8A5FC5B}" type="presOf" srcId="{513D05C2-621A-4124-AA4B-3AD810F41E22}" destId="{E1DA01F9-BE2E-4C0F-BC80-60918D737852}" srcOrd="0" destOrd="0" presId="urn:microsoft.com/office/officeart/2005/8/layout/hProcess9"/>
    <dgm:cxn modelId="{0986FEFE-477C-417D-BA0D-2FA11656829F}" type="presParOf" srcId="{E1DA01F9-BE2E-4C0F-BC80-60918D737852}" destId="{D592DA61-3960-45D3-96C0-DAA04C5E8F35}" srcOrd="0" destOrd="0" presId="urn:microsoft.com/office/officeart/2005/8/layout/hProcess9"/>
    <dgm:cxn modelId="{2EECC5F2-005C-43DC-AB4A-4FF6950F021C}" type="presParOf" srcId="{E1DA01F9-BE2E-4C0F-BC80-60918D737852}" destId="{D28CB0E6-0803-47C2-8317-17AD73CA4B31}" srcOrd="1" destOrd="0" presId="urn:microsoft.com/office/officeart/2005/8/layout/hProcess9"/>
    <dgm:cxn modelId="{0AD269E3-3C86-4583-9235-55A917CE81A8}" type="presParOf" srcId="{D28CB0E6-0803-47C2-8317-17AD73CA4B31}" destId="{DA2B4F2B-29C2-4270-B098-1BEB0D58DE05}" srcOrd="0" destOrd="0" presId="urn:microsoft.com/office/officeart/2005/8/layout/hProcess9"/>
    <dgm:cxn modelId="{C598D175-5AC8-4086-8602-ACB6190ED042}" type="presParOf" srcId="{D28CB0E6-0803-47C2-8317-17AD73CA4B31}" destId="{7293DD07-A870-45C1-B46E-4B77183D1702}" srcOrd="1" destOrd="0" presId="urn:microsoft.com/office/officeart/2005/8/layout/hProcess9"/>
    <dgm:cxn modelId="{244F816C-A129-44EA-A75F-D159E6FF2DF5}" type="presParOf" srcId="{D28CB0E6-0803-47C2-8317-17AD73CA4B31}" destId="{5BB7FE4B-27FD-491E-ACA3-C32289B9C8B9}" srcOrd="2" destOrd="0" presId="urn:microsoft.com/office/officeart/2005/8/layout/hProcess9"/>
    <dgm:cxn modelId="{A2716545-3D90-4ACB-A33D-E03CA24592C3}" type="presParOf" srcId="{D28CB0E6-0803-47C2-8317-17AD73CA4B31}" destId="{D0EEB34B-CF78-40E1-82D8-DF969A46B954}" srcOrd="3" destOrd="0" presId="urn:microsoft.com/office/officeart/2005/8/layout/hProcess9"/>
    <dgm:cxn modelId="{20709FE3-594A-4D0B-A99D-91C0FA891F11}" type="presParOf" srcId="{D28CB0E6-0803-47C2-8317-17AD73CA4B31}" destId="{AE197062-6E54-441D-90A3-2807EA5FF5F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2DA61-3960-45D3-96C0-DAA04C5E8F35}">
      <dsp:nvSpPr>
        <dsp:cNvPr id="0" name=""/>
        <dsp:cNvSpPr/>
      </dsp:nvSpPr>
      <dsp:spPr>
        <a:xfrm>
          <a:off x="609599" y="0"/>
          <a:ext cx="6908800" cy="541866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2B4F2B-29C2-4270-B098-1BEB0D58DE05}">
      <dsp:nvSpPr>
        <dsp:cNvPr id="0" name=""/>
        <dsp:cNvSpPr/>
      </dsp:nvSpPr>
      <dsp:spPr>
        <a:xfrm>
          <a:off x="0" y="1625600"/>
          <a:ext cx="2438400" cy="216746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PROGETTAZIONE</a:t>
          </a:r>
        </a:p>
        <a:p>
          <a:pPr marL="0" lvl="0" indent="0" algn="ctr" defTabSz="711200">
            <a:lnSpc>
              <a:spcPct val="90000"/>
            </a:lnSpc>
            <a:spcBef>
              <a:spcPct val="0"/>
            </a:spcBef>
            <a:spcAft>
              <a:spcPct val="35000"/>
            </a:spcAft>
            <a:buNone/>
          </a:pPr>
          <a:r>
            <a:rPr lang="it-IT" sz="1600" kern="1200" dirty="0"/>
            <a:t>SCHEDA DELL’ATTIVITA’</a:t>
          </a:r>
        </a:p>
      </dsp:txBody>
      <dsp:txXfrm>
        <a:off x="105807" y="1731407"/>
        <a:ext cx="2226786" cy="1955852"/>
      </dsp:txXfrm>
    </dsp:sp>
    <dsp:sp modelId="{5BB7FE4B-27FD-491E-ACA3-C32289B9C8B9}">
      <dsp:nvSpPr>
        <dsp:cNvPr id="0" name=""/>
        <dsp:cNvSpPr/>
      </dsp:nvSpPr>
      <dsp:spPr>
        <a:xfrm>
          <a:off x="2844799" y="1625600"/>
          <a:ext cx="2438400" cy="216746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DOCUMENTAZIONE</a:t>
          </a:r>
        </a:p>
        <a:p>
          <a:pPr marL="0" lvl="0" indent="0" algn="ctr" defTabSz="711200">
            <a:lnSpc>
              <a:spcPct val="90000"/>
            </a:lnSpc>
            <a:spcBef>
              <a:spcPct val="0"/>
            </a:spcBef>
            <a:spcAft>
              <a:spcPct val="35000"/>
            </a:spcAft>
            <a:buNone/>
          </a:pPr>
          <a:r>
            <a:rPr lang="it-IT" sz="1600" kern="1200" dirty="0"/>
            <a:t>LA LEZIONE</a:t>
          </a:r>
        </a:p>
      </dsp:txBody>
      <dsp:txXfrm>
        <a:off x="2950606" y="1731407"/>
        <a:ext cx="2226786" cy="1955852"/>
      </dsp:txXfrm>
    </dsp:sp>
    <dsp:sp modelId="{AE197062-6E54-441D-90A3-2807EA5FF5F0}">
      <dsp:nvSpPr>
        <dsp:cNvPr id="0" name=""/>
        <dsp:cNvSpPr/>
      </dsp:nvSpPr>
      <dsp:spPr>
        <a:xfrm>
          <a:off x="5689600" y="1625600"/>
          <a:ext cx="2438400" cy="216746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RIFLESSIONI E CONCLUSIONI</a:t>
          </a:r>
        </a:p>
      </dsp:txBody>
      <dsp:txXfrm>
        <a:off x="5795407" y="1731407"/>
        <a:ext cx="2226786"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86CAA399-31D1-41F5-BF22-C02BA17467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noProof="1"/>
          </a:p>
        </p:txBody>
      </p:sp>
      <p:sp>
        <p:nvSpPr>
          <p:cNvPr id="3" name="Segnaposto data 2">
            <a:extLst>
              <a:ext uri="{FF2B5EF4-FFF2-40B4-BE49-F238E27FC236}">
                <a16:creationId xmlns:a16="http://schemas.microsoft.com/office/drawing/2014/main" id="{92EBC48D-81AD-4034-B646-390C2CA387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8D4F55-3CFC-42F7-9D94-56E759921B9D}" type="datetime1">
              <a:rPr lang="it-IT" noProof="1" smtClean="0"/>
              <a:t>02/06/2023</a:t>
            </a:fld>
            <a:endParaRPr lang="it-IT" noProof="1"/>
          </a:p>
        </p:txBody>
      </p:sp>
      <p:sp>
        <p:nvSpPr>
          <p:cNvPr id="4" name="Segnaposto piè di pagina 3">
            <a:extLst>
              <a:ext uri="{FF2B5EF4-FFF2-40B4-BE49-F238E27FC236}">
                <a16:creationId xmlns:a16="http://schemas.microsoft.com/office/drawing/2014/main" id="{800DFE86-5F48-46B0-9B32-7806593378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noProof="1"/>
          </a:p>
        </p:txBody>
      </p:sp>
      <p:sp>
        <p:nvSpPr>
          <p:cNvPr id="5" name="Segnaposto numero diapositiva 4">
            <a:extLst>
              <a:ext uri="{FF2B5EF4-FFF2-40B4-BE49-F238E27FC236}">
                <a16:creationId xmlns:a16="http://schemas.microsoft.com/office/drawing/2014/main" id="{7ACE5E66-4803-499D-B6E5-0C1F1CAC61D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7D0F48-071B-4F4D-9502-D84B57F412FF}" type="slidenum">
              <a:rPr lang="it-IT" noProof="1" smtClean="0"/>
              <a:t>‹N›</a:t>
            </a:fld>
            <a:endParaRPr lang="it-IT" noProof="1"/>
          </a:p>
        </p:txBody>
      </p:sp>
    </p:spTree>
    <p:extLst>
      <p:ext uri="{BB962C8B-B14F-4D97-AF65-F5344CB8AC3E}">
        <p14:creationId xmlns:p14="http://schemas.microsoft.com/office/powerpoint/2010/main" val="1323674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1"/>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455445B-A7CA-475D-BD36-72DEA428CC79}" type="datetime1">
              <a:rPr lang="it-IT" noProof="1" smtClean="0"/>
              <a:t>02/06/2023</a:t>
            </a:fld>
            <a:endParaRPr lang="it-IT" noProof="1"/>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1"/>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1"/>
              <a:t>Fare clic per modificare gli stili del testo dello schema</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1"/>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it-IT" noProof="1" dirty="0" smtClean="0"/>
              <a:t>‹N›</a:t>
            </a:fld>
            <a:endParaRPr lang="it-IT" noProof="1"/>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rtlCol="0"/>
          <a:lstStyle/>
          <a:p>
            <a:pPr rtl="0"/>
            <a:endParaRPr lang="it-IT" noProof="1"/>
          </a:p>
        </p:txBody>
      </p:sp>
      <p:sp>
        <p:nvSpPr>
          <p:cNvPr id="4" name="Segnaposto numero diapositiva 3"/>
          <p:cNvSpPr>
            <a:spLocks noGrp="1"/>
          </p:cNvSpPr>
          <p:nvPr>
            <p:ph type="sldNum" sz="quarter" idx="10"/>
          </p:nvPr>
        </p:nvSpPr>
        <p:spPr/>
        <p:txBody>
          <a:bodyPr rtlCol="0"/>
          <a:lstStyle/>
          <a:p>
            <a:pPr rtl="0"/>
            <a:fld id="{DF61EA0F-A667-4B49-8422-0062BC55E249}" type="slidenum">
              <a:rPr lang="it-IT" noProof="1" smtClean="0"/>
              <a:t>1</a:t>
            </a:fld>
            <a:endParaRPr lang="it-IT" noProof="1"/>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ctrTitle"/>
          </p:nvPr>
        </p:nvSpPr>
        <p:spPr>
          <a:xfrm>
            <a:off x="838200" y="2061006"/>
            <a:ext cx="10515600" cy="2387600"/>
          </a:xfrm>
        </p:spPr>
        <p:txBody>
          <a:bodyPr rtlCol="0" anchor="b">
            <a:normAutofit/>
          </a:bodyPr>
          <a:lstStyle>
            <a:lvl1pPr algn="l">
              <a:defRPr sz="5400">
                <a:solidFill>
                  <a:schemeClr val="bg1"/>
                </a:solidFill>
              </a:defRPr>
            </a:lvl1pPr>
          </a:lstStyle>
          <a:p>
            <a:pPr rtl="0"/>
            <a:r>
              <a:rPr lang="it-IT" noProof="1"/>
              <a:t>Fare clic per modificare lo stile del titolo</a:t>
            </a:r>
          </a:p>
        </p:txBody>
      </p:sp>
      <p:sp>
        <p:nvSpPr>
          <p:cNvPr id="3" name="Sottotitolo 2"/>
          <p:cNvSpPr>
            <a:spLocks noGrp="1"/>
          </p:cNvSpPr>
          <p:nvPr>
            <p:ph type="subTitle" idx="1"/>
          </p:nvPr>
        </p:nvSpPr>
        <p:spPr>
          <a:xfrm>
            <a:off x="838202" y="5110609"/>
            <a:ext cx="6705599" cy="1137793"/>
          </a:xfrm>
        </p:spPr>
        <p:txBody>
          <a:bodyPr rtlCol="0">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1"/>
              <a:t>Fare clic per modificare lo stile del sottotitolo dello schema</a:t>
            </a:r>
          </a:p>
        </p:txBody>
      </p:sp>
      <p:sp>
        <p:nvSpPr>
          <p:cNvPr id="4" name="Segnaposto data 3"/>
          <p:cNvSpPr>
            <a:spLocks noGrp="1"/>
          </p:cNvSpPr>
          <p:nvPr>
            <p:ph type="dt" sz="half" idx="10"/>
          </p:nvPr>
        </p:nvSpPr>
        <p:spPr/>
        <p:txBody>
          <a:bodyPr rtlCol="0"/>
          <a:lstStyle/>
          <a:p>
            <a:pPr rtl="0"/>
            <a:fld id="{00459C01-2A1A-46E0-9E06-298FBAE633CE}" type="datetime1">
              <a:rPr lang="it-IT" noProof="1" dirty="0" smtClean="0"/>
              <a:t>02/06/2023</a:t>
            </a:fld>
            <a:endParaRPr lang="it-IT" noProof="1"/>
          </a:p>
        </p:txBody>
      </p:sp>
      <p:sp>
        <p:nvSpPr>
          <p:cNvPr id="5" name="Segnaposto piè di pagina 4"/>
          <p:cNvSpPr>
            <a:spLocks noGrp="1"/>
          </p:cNvSpPr>
          <p:nvPr>
            <p:ph type="ftr" sz="quarter" idx="11"/>
          </p:nvPr>
        </p:nvSpPr>
        <p:spPr/>
        <p:txBody>
          <a:bodyPr rtlCol="0"/>
          <a:lstStyle/>
          <a:p>
            <a:pPr rtl="0"/>
            <a:endParaRPr lang="it-IT" noProof="1"/>
          </a:p>
        </p:txBody>
      </p:sp>
      <p:sp>
        <p:nvSpPr>
          <p:cNvPr id="6" name="Segnaposto numero diapositiva 5"/>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8" name="Rettangolo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ttangolo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testo verticale 2"/>
          <p:cNvSpPr>
            <a:spLocks noGrp="1"/>
          </p:cNvSpPr>
          <p:nvPr>
            <p:ph type="body" orient="vert" idx="1"/>
          </p:nvPr>
        </p:nvSpPr>
        <p:spPr/>
        <p:txBody>
          <a:bodyPr vert="eaVert" rtlCol="0"/>
          <a:lstStyle/>
          <a:p>
            <a:pPr lvl="0" rtl="0"/>
            <a:r>
              <a:rPr lang="it-IT" noProof="1"/>
              <a:t>Fare clic per modificare stili del testo dello schema</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4" name="Segnaposto data 3"/>
          <p:cNvSpPr>
            <a:spLocks noGrp="1"/>
          </p:cNvSpPr>
          <p:nvPr>
            <p:ph type="dt" sz="half" idx="10"/>
          </p:nvPr>
        </p:nvSpPr>
        <p:spPr/>
        <p:txBody>
          <a:bodyPr rtlCol="0"/>
          <a:lstStyle/>
          <a:p>
            <a:pPr rtl="0"/>
            <a:fld id="{C1090ED4-D3D3-40CA-BAAA-7622032E0DCA}" type="datetime1">
              <a:rPr lang="it-IT" noProof="1" dirty="0" smtClean="0"/>
              <a:t>02/06/2023</a:t>
            </a:fld>
            <a:endParaRPr lang="it-IT" noProof="1"/>
          </a:p>
        </p:txBody>
      </p:sp>
      <p:sp>
        <p:nvSpPr>
          <p:cNvPr id="5" name="Segnaposto piè di pagina 4"/>
          <p:cNvSpPr>
            <a:spLocks noGrp="1"/>
          </p:cNvSpPr>
          <p:nvPr>
            <p:ph type="ftr" sz="quarter" idx="11"/>
          </p:nvPr>
        </p:nvSpPr>
        <p:spPr/>
        <p:txBody>
          <a:bodyPr rtlCol="0"/>
          <a:lstStyle/>
          <a:p>
            <a:pPr rtl="0"/>
            <a:endParaRPr lang="it-IT" noProof="1"/>
          </a:p>
        </p:txBody>
      </p:sp>
      <p:sp>
        <p:nvSpPr>
          <p:cNvPr id="6" name="Segnaposto numero diapositiva 5"/>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8" name="Rettangolo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verticale 1"/>
          <p:cNvSpPr>
            <a:spLocks noGrp="1"/>
          </p:cNvSpPr>
          <p:nvPr>
            <p:ph type="title" orient="vert"/>
          </p:nvPr>
        </p:nvSpPr>
        <p:spPr>
          <a:xfrm>
            <a:off x="10215419" y="365125"/>
            <a:ext cx="1819564" cy="5811838"/>
          </a:xfrm>
        </p:spPr>
        <p:txBody>
          <a:bodyPr vert="eaVert"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testo verticale 2"/>
          <p:cNvSpPr>
            <a:spLocks noGrp="1"/>
          </p:cNvSpPr>
          <p:nvPr>
            <p:ph type="body" orient="vert" idx="1"/>
          </p:nvPr>
        </p:nvSpPr>
        <p:spPr>
          <a:xfrm>
            <a:off x="838201" y="365125"/>
            <a:ext cx="7734300" cy="5811838"/>
          </a:xfrm>
        </p:spPr>
        <p:txBody>
          <a:bodyPr vert="eaVert" rtlCol="0"/>
          <a:lstStyle/>
          <a:p>
            <a:pPr lvl="0" rtl="0"/>
            <a:r>
              <a:rPr lang="it-IT" noProof="1"/>
              <a:t>Fare clic per modificare stili del testo dello schema</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4" name="Segnaposto data 3"/>
          <p:cNvSpPr>
            <a:spLocks noGrp="1"/>
          </p:cNvSpPr>
          <p:nvPr>
            <p:ph type="dt" sz="half" idx="10"/>
          </p:nvPr>
        </p:nvSpPr>
        <p:spPr/>
        <p:txBody>
          <a:bodyPr rtlCol="0"/>
          <a:lstStyle/>
          <a:p>
            <a:pPr rtl="0"/>
            <a:fld id="{33B4F1C0-9D32-431C-B75A-61296C18B246}" type="datetime1">
              <a:rPr lang="it-IT" noProof="1" dirty="0" smtClean="0"/>
              <a:t>02/06/2023</a:t>
            </a:fld>
            <a:endParaRPr lang="it-IT" noProof="1"/>
          </a:p>
        </p:txBody>
      </p:sp>
      <p:sp>
        <p:nvSpPr>
          <p:cNvPr id="5" name="Segnaposto piè di pagina 4"/>
          <p:cNvSpPr>
            <a:spLocks noGrp="1"/>
          </p:cNvSpPr>
          <p:nvPr>
            <p:ph type="ftr" sz="quarter" idx="11"/>
          </p:nvPr>
        </p:nvSpPr>
        <p:spPr/>
        <p:txBody>
          <a:bodyPr rtlCol="0"/>
          <a:lstStyle/>
          <a:p>
            <a:pPr rtl="0"/>
            <a:endParaRPr lang="it-IT" noProof="1"/>
          </a:p>
        </p:txBody>
      </p:sp>
      <p:sp>
        <p:nvSpPr>
          <p:cNvPr id="6" name="Segnaposto numero diapositiva 5"/>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8" name="Rettangolo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ttangolo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604434" y="0"/>
            <a:ext cx="10749367" cy="1208868"/>
          </a:xfrm>
        </p:spPr>
        <p:txBody>
          <a:bodyPr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contenuto 2"/>
          <p:cNvSpPr>
            <a:spLocks noGrp="1"/>
          </p:cNvSpPr>
          <p:nvPr>
            <p:ph idx="1"/>
          </p:nvPr>
        </p:nvSpPr>
        <p:spPr>
          <a:xfrm>
            <a:off x="838201" y="1825625"/>
            <a:ext cx="4167753" cy="4351338"/>
          </a:xfrm>
        </p:spPr>
        <p:txBody>
          <a:bodyPr rtlCol="0">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rtl="0"/>
            <a:r>
              <a:rPr lang="it-IT" noProof="1"/>
              <a:t>Fare clic per modificare stili del testo dello schema</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4" name="Segnaposto data 3"/>
          <p:cNvSpPr>
            <a:spLocks noGrp="1"/>
          </p:cNvSpPr>
          <p:nvPr>
            <p:ph type="dt" sz="half" idx="10"/>
          </p:nvPr>
        </p:nvSpPr>
        <p:spPr/>
        <p:txBody>
          <a:bodyPr rtlCol="0"/>
          <a:lstStyle/>
          <a:p>
            <a:pPr rtl="0"/>
            <a:fld id="{5E6053F0-178A-4D92-804C-D05F1ABBABF8}" type="datetime1">
              <a:rPr lang="it-IT" noProof="1" dirty="0" smtClean="0"/>
              <a:t>02/06/2023</a:t>
            </a:fld>
            <a:endParaRPr lang="it-IT" noProof="1"/>
          </a:p>
        </p:txBody>
      </p:sp>
      <p:sp>
        <p:nvSpPr>
          <p:cNvPr id="5" name="Segnaposto piè di pagina 4"/>
          <p:cNvSpPr>
            <a:spLocks noGrp="1"/>
          </p:cNvSpPr>
          <p:nvPr>
            <p:ph type="ftr" sz="quarter" idx="11"/>
          </p:nvPr>
        </p:nvSpPr>
        <p:spPr/>
        <p:txBody>
          <a:bodyPr rtlCol="0"/>
          <a:lstStyle/>
          <a:p>
            <a:pPr rtl="0"/>
            <a:endParaRPr lang="it-IT" noProof="1"/>
          </a:p>
        </p:txBody>
      </p:sp>
      <p:sp>
        <p:nvSpPr>
          <p:cNvPr id="6" name="Segnaposto numero diapositiva 5"/>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8" name="Rettangolo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838201" y="2402238"/>
            <a:ext cx="4508715" cy="2187227"/>
          </a:xfrm>
        </p:spPr>
        <p:txBody>
          <a:bodyPr rtlCol="0" anchor="ctr">
            <a:noAutofit/>
          </a:bodyPr>
          <a:lstStyle>
            <a:lvl1pPr algn="l">
              <a:defRPr sz="4800">
                <a:solidFill>
                  <a:srgbClr val="D24726"/>
                </a:solidFill>
              </a:defRPr>
            </a:lvl1pPr>
          </a:lstStyle>
          <a:p>
            <a:pPr rtl="0"/>
            <a:r>
              <a:rPr lang="it-IT" noProof="1"/>
              <a:t>Fare clic per modificare lo stile del titolo</a:t>
            </a:r>
          </a:p>
        </p:txBody>
      </p:sp>
      <p:sp>
        <p:nvSpPr>
          <p:cNvPr id="3" name="Segnaposto testo 2"/>
          <p:cNvSpPr>
            <a:spLocks noGrp="1"/>
          </p:cNvSpPr>
          <p:nvPr>
            <p:ph type="body" idx="1"/>
          </p:nvPr>
        </p:nvSpPr>
        <p:spPr>
          <a:xfrm>
            <a:off x="6323308" y="2402237"/>
            <a:ext cx="5269424" cy="2187226"/>
          </a:xfrm>
        </p:spPr>
        <p:txBody>
          <a:bodyPr rtlCol="0"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it-IT" noProof="1"/>
              <a:t>Fare clic per modificare stili del testo dello schema</a:t>
            </a:r>
          </a:p>
        </p:txBody>
      </p:sp>
      <p:sp>
        <p:nvSpPr>
          <p:cNvPr id="4" name="Segnaposto data 3"/>
          <p:cNvSpPr>
            <a:spLocks noGrp="1"/>
          </p:cNvSpPr>
          <p:nvPr>
            <p:ph type="dt" sz="half" idx="10"/>
          </p:nvPr>
        </p:nvSpPr>
        <p:spPr/>
        <p:txBody>
          <a:bodyPr rtlCol="0"/>
          <a:lstStyle/>
          <a:p>
            <a:pPr rtl="0"/>
            <a:fld id="{314EBB57-A858-4CA8-8880-0720B6C09800}" type="datetime1">
              <a:rPr lang="it-IT" noProof="1" dirty="0" smtClean="0"/>
              <a:t>02/06/2023</a:t>
            </a:fld>
            <a:endParaRPr lang="it-IT" noProof="1"/>
          </a:p>
        </p:txBody>
      </p:sp>
      <p:sp>
        <p:nvSpPr>
          <p:cNvPr id="5" name="Segnaposto piè di pagina 4"/>
          <p:cNvSpPr>
            <a:spLocks noGrp="1"/>
          </p:cNvSpPr>
          <p:nvPr>
            <p:ph type="ftr" sz="quarter" idx="11"/>
          </p:nvPr>
        </p:nvSpPr>
        <p:spPr/>
        <p:txBody>
          <a:bodyPr rtlCol="0"/>
          <a:lstStyle/>
          <a:p>
            <a:pPr rtl="0"/>
            <a:endParaRPr lang="it-IT" noProof="1"/>
          </a:p>
        </p:txBody>
      </p:sp>
      <p:sp>
        <p:nvSpPr>
          <p:cNvPr id="6" name="Segnaposto numero diapositiva 5"/>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8" name="Rettangolo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ttangolo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contenuto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it-IT" noProof="1"/>
              <a:t>Fare clic per modificare stili del testo dello schema</a:t>
            </a:r>
          </a:p>
          <a:p>
            <a:pPr marL="0" lvl="1" indent="0" rtl="0">
              <a:lnSpc>
                <a:spcPct val="150000"/>
              </a:lnSpc>
              <a:spcAft>
                <a:spcPts val="1200"/>
              </a:spcAft>
              <a:buNone/>
            </a:pPr>
            <a:r>
              <a:rPr lang="it-IT" noProof="1"/>
              <a:t>Secondo livello</a:t>
            </a:r>
          </a:p>
          <a:p>
            <a:pPr marL="0" lvl="2" indent="0" rtl="0">
              <a:lnSpc>
                <a:spcPct val="150000"/>
              </a:lnSpc>
              <a:spcAft>
                <a:spcPts val="1200"/>
              </a:spcAft>
              <a:buNone/>
            </a:pPr>
            <a:r>
              <a:rPr lang="it-IT" noProof="1"/>
              <a:t>Terzo livello</a:t>
            </a:r>
          </a:p>
          <a:p>
            <a:pPr marL="0" lvl="3" indent="0" rtl="0">
              <a:lnSpc>
                <a:spcPct val="150000"/>
              </a:lnSpc>
              <a:spcAft>
                <a:spcPts val="1200"/>
              </a:spcAft>
              <a:buNone/>
            </a:pPr>
            <a:r>
              <a:rPr lang="it-IT" noProof="1"/>
              <a:t>Quarto livello</a:t>
            </a:r>
          </a:p>
          <a:p>
            <a:pPr marL="0" lvl="4" indent="0" rtl="0">
              <a:lnSpc>
                <a:spcPct val="150000"/>
              </a:lnSpc>
              <a:spcAft>
                <a:spcPts val="1200"/>
              </a:spcAft>
              <a:buNone/>
            </a:pPr>
            <a:r>
              <a:rPr lang="it-IT" noProof="1"/>
              <a:t>Quinto livello</a:t>
            </a:r>
          </a:p>
        </p:txBody>
      </p:sp>
      <p:sp>
        <p:nvSpPr>
          <p:cNvPr id="4" name="Segnaposto contenuto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it-IT" noProof="1"/>
              <a:t>Fare clic per modificare stili del testo dello schema</a:t>
            </a:r>
          </a:p>
          <a:p>
            <a:pPr marL="0" lvl="1" indent="0" rtl="0">
              <a:lnSpc>
                <a:spcPct val="150000"/>
              </a:lnSpc>
              <a:spcAft>
                <a:spcPts val="1200"/>
              </a:spcAft>
              <a:buNone/>
            </a:pPr>
            <a:r>
              <a:rPr lang="it-IT" noProof="1"/>
              <a:t>Secondo livello</a:t>
            </a:r>
          </a:p>
          <a:p>
            <a:pPr marL="0" lvl="2" indent="0" rtl="0">
              <a:lnSpc>
                <a:spcPct val="150000"/>
              </a:lnSpc>
              <a:spcAft>
                <a:spcPts val="1200"/>
              </a:spcAft>
              <a:buNone/>
            </a:pPr>
            <a:r>
              <a:rPr lang="it-IT" noProof="1"/>
              <a:t>Terzo livello</a:t>
            </a:r>
          </a:p>
          <a:p>
            <a:pPr marL="0" lvl="3" indent="0" rtl="0">
              <a:lnSpc>
                <a:spcPct val="150000"/>
              </a:lnSpc>
              <a:spcAft>
                <a:spcPts val="1200"/>
              </a:spcAft>
              <a:buNone/>
            </a:pPr>
            <a:r>
              <a:rPr lang="it-IT" noProof="1"/>
              <a:t>Quarto livello</a:t>
            </a:r>
          </a:p>
          <a:p>
            <a:pPr marL="0" lvl="4" indent="0" rtl="0">
              <a:lnSpc>
                <a:spcPct val="150000"/>
              </a:lnSpc>
              <a:spcAft>
                <a:spcPts val="1200"/>
              </a:spcAft>
              <a:buNone/>
            </a:pPr>
            <a:r>
              <a:rPr lang="it-IT" noProof="1"/>
              <a:t>Quinto livello</a:t>
            </a:r>
          </a:p>
        </p:txBody>
      </p:sp>
      <p:sp>
        <p:nvSpPr>
          <p:cNvPr id="5" name="Segnaposto data 4"/>
          <p:cNvSpPr>
            <a:spLocks noGrp="1"/>
          </p:cNvSpPr>
          <p:nvPr>
            <p:ph type="dt" sz="half" idx="10"/>
          </p:nvPr>
        </p:nvSpPr>
        <p:spPr/>
        <p:txBody>
          <a:bodyPr rtlCol="0"/>
          <a:lstStyle/>
          <a:p>
            <a:pPr rtl="0"/>
            <a:fld id="{AD08F8E2-389A-424F-866F-6BCF61B71B53}" type="datetime1">
              <a:rPr lang="it-IT" noProof="1" dirty="0" smtClean="0"/>
              <a:t>02/06/2023</a:t>
            </a:fld>
            <a:endParaRPr lang="it-IT" noProof="1"/>
          </a:p>
        </p:txBody>
      </p:sp>
      <p:sp>
        <p:nvSpPr>
          <p:cNvPr id="6" name="Segnaposto piè di pagina 5"/>
          <p:cNvSpPr>
            <a:spLocks noGrp="1"/>
          </p:cNvSpPr>
          <p:nvPr>
            <p:ph type="ftr" sz="quarter" idx="11"/>
          </p:nvPr>
        </p:nvSpPr>
        <p:spPr/>
        <p:txBody>
          <a:bodyPr rtlCol="0"/>
          <a:lstStyle/>
          <a:p>
            <a:pPr rtl="0"/>
            <a:endParaRPr lang="it-IT" noProof="1"/>
          </a:p>
        </p:txBody>
      </p:sp>
      <p:sp>
        <p:nvSpPr>
          <p:cNvPr id="7" name="Segnaposto numero diapositiva 6"/>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9" name="Rettangolo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ttangolo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609600" y="0"/>
            <a:ext cx="10737851" cy="1228436"/>
          </a:xfrm>
        </p:spPr>
        <p:txBody>
          <a:bodyPr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testo 2"/>
          <p:cNvSpPr>
            <a:spLocks noGrp="1"/>
          </p:cNvSpPr>
          <p:nvPr>
            <p:ph type="body" idx="1"/>
          </p:nvPr>
        </p:nvSpPr>
        <p:spPr>
          <a:xfrm>
            <a:off x="831851" y="1489075"/>
            <a:ext cx="515620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1"/>
              <a:t>Fare clic per modificare stili del testo dello schema</a:t>
            </a:r>
          </a:p>
        </p:txBody>
      </p:sp>
      <p:sp>
        <p:nvSpPr>
          <p:cNvPr id="4" name="Segnaposto contenuto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it-IT" noProof="1"/>
              <a:t>Fare clic per modificare stili del testo dello schema</a:t>
            </a:r>
          </a:p>
          <a:p>
            <a:pPr marL="0" lvl="1" indent="0" rtl="0">
              <a:lnSpc>
                <a:spcPct val="150000"/>
              </a:lnSpc>
              <a:spcAft>
                <a:spcPts val="1200"/>
              </a:spcAft>
              <a:buNone/>
            </a:pPr>
            <a:r>
              <a:rPr lang="it-IT" noProof="1"/>
              <a:t>Secondo livello</a:t>
            </a:r>
          </a:p>
          <a:p>
            <a:pPr marL="0" lvl="2" indent="0" rtl="0">
              <a:lnSpc>
                <a:spcPct val="150000"/>
              </a:lnSpc>
              <a:spcAft>
                <a:spcPts val="1200"/>
              </a:spcAft>
              <a:buNone/>
            </a:pPr>
            <a:r>
              <a:rPr lang="it-IT" noProof="1"/>
              <a:t>Terzo livello</a:t>
            </a:r>
          </a:p>
          <a:p>
            <a:pPr marL="0" lvl="3" indent="0" rtl="0">
              <a:lnSpc>
                <a:spcPct val="150000"/>
              </a:lnSpc>
              <a:spcAft>
                <a:spcPts val="1200"/>
              </a:spcAft>
              <a:buNone/>
            </a:pPr>
            <a:r>
              <a:rPr lang="it-IT" noProof="1"/>
              <a:t>Quarto livello</a:t>
            </a:r>
          </a:p>
          <a:p>
            <a:pPr marL="0" lvl="4" indent="0" rtl="0">
              <a:lnSpc>
                <a:spcPct val="150000"/>
              </a:lnSpc>
              <a:spcAft>
                <a:spcPts val="1200"/>
              </a:spcAft>
              <a:buNone/>
            </a:pPr>
            <a:r>
              <a:rPr lang="it-IT" noProof="1"/>
              <a:t>Quinto livello</a:t>
            </a:r>
          </a:p>
        </p:txBody>
      </p:sp>
      <p:sp>
        <p:nvSpPr>
          <p:cNvPr id="5" name="Segnaposto testo 4"/>
          <p:cNvSpPr>
            <a:spLocks noGrp="1"/>
          </p:cNvSpPr>
          <p:nvPr>
            <p:ph type="body" sz="quarter" idx="3"/>
          </p:nvPr>
        </p:nvSpPr>
        <p:spPr>
          <a:xfrm>
            <a:off x="6189664" y="1489075"/>
            <a:ext cx="5157787"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1"/>
              <a:t>Fare clic per modificare stili del testo dello schema</a:t>
            </a:r>
          </a:p>
        </p:txBody>
      </p:sp>
      <p:sp>
        <p:nvSpPr>
          <p:cNvPr id="6" name="Segnaposto contenuto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it-IT" noProof="1"/>
              <a:t>Fare clic per modificare stili del testo dello schema</a:t>
            </a:r>
          </a:p>
          <a:p>
            <a:pPr marL="0" lvl="1" indent="0" rtl="0">
              <a:lnSpc>
                <a:spcPct val="150000"/>
              </a:lnSpc>
              <a:spcAft>
                <a:spcPts val="1200"/>
              </a:spcAft>
              <a:buNone/>
            </a:pPr>
            <a:r>
              <a:rPr lang="it-IT" noProof="1"/>
              <a:t>Secondo livello</a:t>
            </a:r>
          </a:p>
          <a:p>
            <a:pPr marL="0" lvl="2" indent="0" rtl="0">
              <a:lnSpc>
                <a:spcPct val="150000"/>
              </a:lnSpc>
              <a:spcAft>
                <a:spcPts val="1200"/>
              </a:spcAft>
              <a:buNone/>
            </a:pPr>
            <a:r>
              <a:rPr lang="it-IT" noProof="1"/>
              <a:t>Terzo livello</a:t>
            </a:r>
          </a:p>
          <a:p>
            <a:pPr marL="0" lvl="3" indent="0" rtl="0">
              <a:lnSpc>
                <a:spcPct val="150000"/>
              </a:lnSpc>
              <a:spcAft>
                <a:spcPts val="1200"/>
              </a:spcAft>
              <a:buNone/>
            </a:pPr>
            <a:r>
              <a:rPr lang="it-IT" noProof="1"/>
              <a:t>Quarto livello</a:t>
            </a:r>
          </a:p>
          <a:p>
            <a:pPr marL="0" lvl="4" indent="0" rtl="0">
              <a:lnSpc>
                <a:spcPct val="150000"/>
              </a:lnSpc>
              <a:spcAft>
                <a:spcPts val="1200"/>
              </a:spcAft>
              <a:buNone/>
            </a:pPr>
            <a:r>
              <a:rPr lang="it-IT" noProof="1"/>
              <a:t>Quinto livello</a:t>
            </a:r>
          </a:p>
        </p:txBody>
      </p:sp>
      <p:sp>
        <p:nvSpPr>
          <p:cNvPr id="7" name="Segnaposto data 6"/>
          <p:cNvSpPr>
            <a:spLocks noGrp="1"/>
          </p:cNvSpPr>
          <p:nvPr>
            <p:ph type="dt" sz="half" idx="10"/>
          </p:nvPr>
        </p:nvSpPr>
        <p:spPr/>
        <p:txBody>
          <a:bodyPr rtlCol="0"/>
          <a:lstStyle/>
          <a:p>
            <a:pPr rtl="0"/>
            <a:fld id="{16C7D0C9-14C8-4391-B4A8-54B86BB202C5}" type="datetime1">
              <a:rPr lang="it-IT" noProof="1" dirty="0" smtClean="0"/>
              <a:t>02/06/2023</a:t>
            </a:fld>
            <a:endParaRPr lang="it-IT" noProof="1"/>
          </a:p>
        </p:txBody>
      </p:sp>
      <p:sp>
        <p:nvSpPr>
          <p:cNvPr id="8" name="Segnaposto piè di pagina 7"/>
          <p:cNvSpPr>
            <a:spLocks noGrp="1"/>
          </p:cNvSpPr>
          <p:nvPr>
            <p:ph type="ftr" sz="quarter" idx="11"/>
          </p:nvPr>
        </p:nvSpPr>
        <p:spPr/>
        <p:txBody>
          <a:bodyPr rtlCol="0"/>
          <a:lstStyle/>
          <a:p>
            <a:pPr rtl="0"/>
            <a:endParaRPr lang="it-IT" noProof="1"/>
          </a:p>
        </p:txBody>
      </p:sp>
      <p:sp>
        <p:nvSpPr>
          <p:cNvPr id="9" name="Segnaposto numero diapositiva 8"/>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11" name="Rettangolo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ttangolo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
        <p:nvSpPr>
          <p:cNvPr id="2" name="Titolo 1"/>
          <p:cNvSpPr>
            <a:spLocks noGrp="1"/>
          </p:cNvSpPr>
          <p:nvPr>
            <p:ph type="title"/>
          </p:nvPr>
        </p:nvSpPr>
        <p:spPr>
          <a:xfrm>
            <a:off x="609600" y="1"/>
            <a:ext cx="10744200" cy="1228436"/>
          </a:xfrm>
        </p:spPr>
        <p:txBody>
          <a:bodyPr rtlCol="0" anchor="b">
            <a:normAutofit/>
          </a:bodyPr>
          <a:lstStyle>
            <a:lvl1pPr>
              <a:defRPr sz="3600">
                <a:solidFill>
                  <a:schemeClr val="bg1"/>
                </a:solidFill>
              </a:defRPr>
            </a:lvl1pPr>
          </a:lstStyle>
          <a:p>
            <a:pPr rtl="0"/>
            <a:r>
              <a:rPr lang="it-IT" noProof="1"/>
              <a:t>Fare clic per modificare lo stile del titolo</a:t>
            </a:r>
          </a:p>
        </p:txBody>
      </p:sp>
      <p:sp>
        <p:nvSpPr>
          <p:cNvPr id="3" name="Segnaposto data 2"/>
          <p:cNvSpPr>
            <a:spLocks noGrp="1"/>
          </p:cNvSpPr>
          <p:nvPr>
            <p:ph type="dt" sz="half" idx="10"/>
          </p:nvPr>
        </p:nvSpPr>
        <p:spPr/>
        <p:txBody>
          <a:bodyPr rtlCol="0"/>
          <a:lstStyle/>
          <a:p>
            <a:pPr rtl="0"/>
            <a:fld id="{CB5F7314-FD76-4D7B-A34F-9E8420CD44BF}" type="datetime1">
              <a:rPr lang="it-IT" noProof="1" dirty="0" smtClean="0"/>
              <a:t>02/06/2023</a:t>
            </a:fld>
            <a:endParaRPr lang="it-IT" noProof="1"/>
          </a:p>
        </p:txBody>
      </p:sp>
      <p:sp>
        <p:nvSpPr>
          <p:cNvPr id="4" name="Segnaposto piè di pagina 3"/>
          <p:cNvSpPr>
            <a:spLocks noGrp="1"/>
          </p:cNvSpPr>
          <p:nvPr>
            <p:ph type="ftr" sz="quarter" idx="11"/>
          </p:nvPr>
        </p:nvSpPr>
        <p:spPr/>
        <p:txBody>
          <a:bodyPr rtlCol="0"/>
          <a:lstStyle/>
          <a:p>
            <a:pPr rtl="0"/>
            <a:endParaRPr lang="it-IT" noProof="1"/>
          </a:p>
        </p:txBody>
      </p:sp>
      <p:sp>
        <p:nvSpPr>
          <p:cNvPr id="5" name="Segnaposto numero diapositiva 4"/>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
        <p:nvSpPr>
          <p:cNvPr id="7" name="Rettangolo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noProof="1"/>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8DAA3D9F-6D83-47FF-AECF-A7E135C78227}" type="datetime1">
              <a:rPr lang="it-IT" noProof="1" dirty="0" smtClean="0"/>
              <a:t>02/06/2023</a:t>
            </a:fld>
            <a:endParaRPr lang="it-IT" noProof="1"/>
          </a:p>
        </p:txBody>
      </p:sp>
      <p:sp>
        <p:nvSpPr>
          <p:cNvPr id="3" name="Segnaposto piè di pagina 2"/>
          <p:cNvSpPr>
            <a:spLocks noGrp="1"/>
          </p:cNvSpPr>
          <p:nvPr>
            <p:ph type="ftr" sz="quarter" idx="11"/>
          </p:nvPr>
        </p:nvSpPr>
        <p:spPr/>
        <p:txBody>
          <a:bodyPr rtlCol="0"/>
          <a:lstStyle/>
          <a:p>
            <a:pPr rtl="0"/>
            <a:endParaRPr lang="it-IT" noProof="1"/>
          </a:p>
        </p:txBody>
      </p:sp>
      <p:sp>
        <p:nvSpPr>
          <p:cNvPr id="4" name="Segnaposto numero diapositiva 3"/>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rtlCol="0" anchor="b"/>
          <a:lstStyle>
            <a:lvl1pPr>
              <a:defRPr sz="3200"/>
            </a:lvl1pPr>
          </a:lstStyle>
          <a:p>
            <a:pPr rtl="0"/>
            <a:r>
              <a:rPr lang="it-IT" noProof="1"/>
              <a:t>Fare clic per modificare lo stile del titolo</a:t>
            </a:r>
          </a:p>
        </p:txBody>
      </p:sp>
      <p:sp>
        <p:nvSpPr>
          <p:cNvPr id="3" name="Segnaposto contenuto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rtl="0">
              <a:lnSpc>
                <a:spcPct val="150000"/>
              </a:lnSpc>
              <a:spcAft>
                <a:spcPts val="1200"/>
              </a:spcAft>
              <a:buNone/>
            </a:pPr>
            <a:r>
              <a:rPr lang="it-IT" noProof="1"/>
              <a:t>Fare clic per modificare stili del testo dello schema</a:t>
            </a:r>
          </a:p>
          <a:p>
            <a:pPr marL="0" lvl="1" indent="0" rtl="0">
              <a:lnSpc>
                <a:spcPct val="150000"/>
              </a:lnSpc>
              <a:spcAft>
                <a:spcPts val="1200"/>
              </a:spcAft>
              <a:buNone/>
            </a:pPr>
            <a:r>
              <a:rPr lang="it-IT" noProof="1"/>
              <a:t>Secondo livello</a:t>
            </a:r>
          </a:p>
          <a:p>
            <a:pPr marL="0" lvl="2" indent="0" rtl="0">
              <a:lnSpc>
                <a:spcPct val="150000"/>
              </a:lnSpc>
              <a:spcAft>
                <a:spcPts val="1200"/>
              </a:spcAft>
              <a:buNone/>
            </a:pPr>
            <a:r>
              <a:rPr lang="it-IT" noProof="1"/>
              <a:t>Terzo livello</a:t>
            </a:r>
          </a:p>
          <a:p>
            <a:pPr marL="0" lvl="3" indent="0" rtl="0">
              <a:lnSpc>
                <a:spcPct val="150000"/>
              </a:lnSpc>
              <a:spcAft>
                <a:spcPts val="1200"/>
              </a:spcAft>
              <a:buNone/>
            </a:pPr>
            <a:r>
              <a:rPr lang="it-IT" noProof="1"/>
              <a:t>Quarto livello</a:t>
            </a:r>
          </a:p>
          <a:p>
            <a:pPr marL="0" lvl="4" indent="0" rtl="0">
              <a:lnSpc>
                <a:spcPct val="150000"/>
              </a:lnSpc>
              <a:spcAft>
                <a:spcPts val="1200"/>
              </a:spcAft>
              <a:buNone/>
            </a:pPr>
            <a:r>
              <a:rPr lang="it-IT" noProof="1"/>
              <a:t>Quinto livello</a:t>
            </a:r>
          </a:p>
        </p:txBody>
      </p:sp>
      <p:sp>
        <p:nvSpPr>
          <p:cNvPr id="4" name="Segnaposto testo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1"/>
              <a:t>Fare clic per modificare stili del testo dello schema</a:t>
            </a:r>
          </a:p>
        </p:txBody>
      </p:sp>
      <p:sp>
        <p:nvSpPr>
          <p:cNvPr id="5" name="Segnaposto data 4"/>
          <p:cNvSpPr>
            <a:spLocks noGrp="1"/>
          </p:cNvSpPr>
          <p:nvPr>
            <p:ph type="dt" sz="half" idx="10"/>
          </p:nvPr>
        </p:nvSpPr>
        <p:spPr/>
        <p:txBody>
          <a:bodyPr rtlCol="0"/>
          <a:lstStyle/>
          <a:p>
            <a:pPr rtl="0"/>
            <a:fld id="{17BED8C3-872F-4722-854A-CE1C4C30254E}" type="datetime1">
              <a:rPr lang="it-IT" noProof="1" dirty="0" smtClean="0"/>
              <a:t>02/06/2023</a:t>
            </a:fld>
            <a:endParaRPr lang="it-IT" noProof="1"/>
          </a:p>
        </p:txBody>
      </p:sp>
      <p:sp>
        <p:nvSpPr>
          <p:cNvPr id="6" name="Segnaposto piè di pagina 5"/>
          <p:cNvSpPr>
            <a:spLocks noGrp="1"/>
          </p:cNvSpPr>
          <p:nvPr>
            <p:ph type="ftr" sz="quarter" idx="11"/>
          </p:nvPr>
        </p:nvSpPr>
        <p:spPr/>
        <p:txBody>
          <a:bodyPr rtlCol="0"/>
          <a:lstStyle/>
          <a:p>
            <a:pPr rtl="0"/>
            <a:endParaRPr lang="it-IT" noProof="1"/>
          </a:p>
        </p:txBody>
      </p:sp>
      <p:sp>
        <p:nvSpPr>
          <p:cNvPr id="7" name="Segnaposto numero diapositiva 6"/>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rtlCol="0" anchor="b"/>
          <a:lstStyle>
            <a:lvl1pPr>
              <a:defRPr sz="3200"/>
            </a:lvl1pPr>
          </a:lstStyle>
          <a:p>
            <a:pPr rtl="0"/>
            <a:r>
              <a:rPr lang="it-IT" noProof="1"/>
              <a:t>Fare clic per modificare lo stile del titolo</a:t>
            </a:r>
          </a:p>
        </p:txBody>
      </p:sp>
      <p:sp>
        <p:nvSpPr>
          <p:cNvPr id="3" name="Segnaposto immagine 2"/>
          <p:cNvSpPr>
            <a:spLocks noGrp="1"/>
          </p:cNvSpPr>
          <p:nvPr>
            <p:ph type="pic" idx="1"/>
          </p:nvPr>
        </p:nvSpPr>
        <p:spPr>
          <a:xfrm>
            <a:off x="5183188" y="987427"/>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1"/>
              <a:t>Fare clic sull'icona per inserire un'immagine</a:t>
            </a:r>
          </a:p>
        </p:txBody>
      </p:sp>
      <p:sp>
        <p:nvSpPr>
          <p:cNvPr id="4" name="Segnaposto testo 3"/>
          <p:cNvSpPr>
            <a:spLocks noGrp="1"/>
          </p:cNvSpPr>
          <p:nvPr>
            <p:ph type="body" sz="half" idx="2"/>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1"/>
              <a:t>Fare clic per modificare stili del testo dello schema</a:t>
            </a:r>
          </a:p>
        </p:txBody>
      </p:sp>
      <p:sp>
        <p:nvSpPr>
          <p:cNvPr id="5" name="Segnaposto data 4"/>
          <p:cNvSpPr>
            <a:spLocks noGrp="1"/>
          </p:cNvSpPr>
          <p:nvPr>
            <p:ph type="dt" sz="half" idx="10"/>
          </p:nvPr>
        </p:nvSpPr>
        <p:spPr/>
        <p:txBody>
          <a:bodyPr rtlCol="0"/>
          <a:lstStyle/>
          <a:p>
            <a:pPr rtl="0"/>
            <a:fld id="{1F3ECF7A-00DF-4B4E-99A8-2B990A71F6B2}" type="datetime1">
              <a:rPr lang="it-IT" noProof="1" dirty="0" smtClean="0"/>
              <a:t>02/06/2023</a:t>
            </a:fld>
            <a:endParaRPr lang="it-IT" noProof="1"/>
          </a:p>
        </p:txBody>
      </p:sp>
      <p:sp>
        <p:nvSpPr>
          <p:cNvPr id="6" name="Segnaposto piè di pagina 5"/>
          <p:cNvSpPr>
            <a:spLocks noGrp="1"/>
          </p:cNvSpPr>
          <p:nvPr>
            <p:ph type="ftr" sz="quarter" idx="11"/>
          </p:nvPr>
        </p:nvSpPr>
        <p:spPr/>
        <p:txBody>
          <a:bodyPr rtlCol="0"/>
          <a:lstStyle/>
          <a:p>
            <a:pPr rtl="0"/>
            <a:endParaRPr lang="it-IT" noProof="1"/>
          </a:p>
        </p:txBody>
      </p:sp>
      <p:sp>
        <p:nvSpPr>
          <p:cNvPr id="7" name="Segnaposto numero diapositiva 6"/>
          <p:cNvSpPr>
            <a:spLocks noGrp="1"/>
          </p:cNvSpPr>
          <p:nvPr>
            <p:ph type="sldNum" sz="quarter" idx="12"/>
          </p:nvPr>
        </p:nvSpPr>
        <p:spPr/>
        <p:txBody>
          <a:bodyPr rtlCol="0"/>
          <a:lstStyle/>
          <a:p>
            <a:pPr rtl="0"/>
            <a:fld id="{9860EDB8-5305-433F-BE41-D7A86D811DB3}" type="slidenum">
              <a:rPr lang="it-IT" noProof="1" dirty="0" smtClean="0"/>
              <a:t>‹N›</a:t>
            </a:fld>
            <a:endParaRPr lang="it-IT" noProof="1"/>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pPr rtl="0"/>
            <a:r>
              <a:rPr lang="it-IT" noProof="1"/>
              <a:t>Fare clic per modificare lo stile del titolo dello schema</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it-IT" noProof="1"/>
              <a:t>Fare clic per modificare gli stili del testo dello schema</a:t>
            </a:r>
          </a:p>
          <a:p>
            <a:pPr lvl="1" rtl="0"/>
            <a:r>
              <a:rPr lang="it-IT" noProof="1"/>
              <a:t>Secondo livello</a:t>
            </a:r>
          </a:p>
          <a:p>
            <a:pPr lvl="2" rtl="0"/>
            <a:r>
              <a:rPr lang="it-IT" noProof="1"/>
              <a:t>Terzo livello</a:t>
            </a:r>
          </a:p>
          <a:p>
            <a:pPr lvl="3" rtl="0"/>
            <a:r>
              <a:rPr lang="it-IT" noProof="1"/>
              <a:t>Quarto livello</a:t>
            </a:r>
          </a:p>
          <a:p>
            <a:pPr lvl="4" rtl="0"/>
            <a:r>
              <a:rPr lang="it-IT" noProof="1"/>
              <a:t>Quinto livello</a:t>
            </a:r>
          </a:p>
        </p:txBody>
      </p:sp>
      <p:sp>
        <p:nvSpPr>
          <p:cNvPr id="4" name="Segnaposto data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5C88B95C-30C5-4879-96EE-872B304B8655}" type="datetime1">
              <a:rPr lang="it-IT" noProof="1" dirty="0" smtClean="0"/>
              <a:t>02/06/2023</a:t>
            </a:fld>
            <a:endParaRPr lang="it-IT" noProof="1"/>
          </a:p>
        </p:txBody>
      </p:sp>
      <p:sp>
        <p:nvSpPr>
          <p:cNvPr id="5" name="Segnaposto piè di pagina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it-IT" noProof="1"/>
          </a:p>
        </p:txBody>
      </p:sp>
      <p:sp>
        <p:nvSpPr>
          <p:cNvPr id="6" name="Segnaposto numero diapositiva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860EDB8-5305-433F-BE41-D7A86D811DB3}" type="slidenum">
              <a:rPr lang="it-IT" noProof="1" dirty="0" smtClean="0"/>
              <a:t>‹N›</a:t>
            </a:fld>
            <a:endParaRPr lang="it-IT" noProof="1"/>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d17OUM5xX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38200" y="2061006"/>
            <a:ext cx="10515600" cy="744824"/>
          </a:xfrm>
        </p:spPr>
        <p:txBody>
          <a:bodyPr rtlCol="0">
            <a:normAutofit fontScale="90000"/>
          </a:bodyPr>
          <a:lstStyle/>
          <a:p>
            <a:pPr algn="ctr" rtl="0"/>
            <a:br>
              <a:rPr lang="it-IT" noProof="1"/>
            </a:br>
            <a:br>
              <a:rPr lang="it-IT" noProof="1"/>
            </a:br>
            <a:br>
              <a:rPr lang="it-IT" noProof="1"/>
            </a:br>
            <a:br>
              <a:rPr lang="it-IT" noProof="1"/>
            </a:br>
            <a:br>
              <a:rPr lang="it-IT" noProof="1"/>
            </a:br>
            <a:br>
              <a:rPr lang="it-IT" noProof="1"/>
            </a:br>
            <a:br>
              <a:rPr lang="it-IT" noProof="1"/>
            </a:br>
            <a:br>
              <a:rPr lang="it-IT" noProof="1"/>
            </a:br>
            <a:br>
              <a:rPr lang="it-IT" noProof="1"/>
            </a:br>
            <a:br>
              <a:rPr lang="it-IT" noProof="1"/>
            </a:br>
            <a:br>
              <a:rPr lang="it-IT" noProof="1"/>
            </a:br>
            <a:r>
              <a:rPr lang="it-IT" noProof="1"/>
              <a:t>IC Regina Margherita-Da Vinci</a:t>
            </a:r>
            <a:br>
              <a:rPr lang="it-IT" noProof="1"/>
            </a:br>
            <a:r>
              <a:rPr lang="it-IT" noProof="1"/>
              <a:t>Scuola primaria anno 2022-23</a:t>
            </a:r>
            <a:br>
              <a:rPr lang="it-IT" noProof="1"/>
            </a:br>
            <a:r>
              <a:rPr lang="it-IT" noProof="1"/>
              <a:t>Docente Raffaella Giordano</a:t>
            </a:r>
          </a:p>
        </p:txBody>
      </p:sp>
      <p:sp>
        <p:nvSpPr>
          <p:cNvPr id="3" name="Sottotitolo 2"/>
          <p:cNvSpPr>
            <a:spLocks noGrp="1"/>
          </p:cNvSpPr>
          <p:nvPr>
            <p:ph type="subTitle" idx="1"/>
          </p:nvPr>
        </p:nvSpPr>
        <p:spPr>
          <a:xfrm>
            <a:off x="450937" y="4208745"/>
            <a:ext cx="11260899" cy="2455102"/>
          </a:xfrm>
        </p:spPr>
        <p:txBody>
          <a:bodyPr rtlCol="0">
            <a:normAutofit/>
          </a:bodyPr>
          <a:lstStyle/>
          <a:p>
            <a:pPr rtl="0"/>
            <a:endParaRPr lang="it-IT" b="1" noProof="1"/>
          </a:p>
          <a:p>
            <a:pPr rtl="0"/>
            <a:endParaRPr lang="it-IT" b="1" noProof="1"/>
          </a:p>
          <a:p>
            <a:pPr rtl="0"/>
            <a:endParaRPr lang="it-IT" b="1" noProof="1"/>
          </a:p>
        </p:txBody>
      </p:sp>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MATERIALI E STRUMENTI</a:t>
            </a:r>
          </a:p>
        </p:txBody>
      </p:sp>
      <p:sp>
        <p:nvSpPr>
          <p:cNvPr id="3" name="Segnaposto testo 2"/>
          <p:cNvSpPr>
            <a:spLocks noGrp="1"/>
          </p:cNvSpPr>
          <p:nvPr>
            <p:ph type="body" idx="1"/>
          </p:nvPr>
        </p:nvSpPr>
        <p:spPr/>
        <p:txBody>
          <a:bodyPr/>
          <a:lstStyle/>
          <a:p>
            <a:r>
              <a:rPr lang="it-IT" dirty="0">
                <a:solidFill>
                  <a:schemeClr val="accent1">
                    <a:lumMod val="75000"/>
                  </a:schemeClr>
                </a:solidFill>
              </a:rPr>
              <a:t>MATERIALI</a:t>
            </a:r>
          </a:p>
        </p:txBody>
      </p:sp>
      <p:sp>
        <p:nvSpPr>
          <p:cNvPr id="4" name="Segnaposto contenuto 3"/>
          <p:cNvSpPr>
            <a:spLocks noGrp="1"/>
          </p:cNvSpPr>
          <p:nvPr>
            <p:ph sz="half" idx="2"/>
          </p:nvPr>
        </p:nvSpPr>
        <p:spPr/>
        <p:txBody>
          <a:bodyPr/>
          <a:lstStyle/>
          <a:p>
            <a:r>
              <a:rPr lang="it-IT" sz="2400" b="1" dirty="0">
                <a:solidFill>
                  <a:schemeClr val="accent1">
                    <a:lumMod val="75000"/>
                  </a:schemeClr>
                </a:solidFill>
              </a:rPr>
              <a:t>MAPPE E SCHEMI PREPARATI</a:t>
            </a:r>
            <a:br>
              <a:rPr lang="it-IT" sz="2400" b="1" dirty="0">
                <a:solidFill>
                  <a:schemeClr val="accent1">
                    <a:lumMod val="75000"/>
                  </a:schemeClr>
                </a:solidFill>
              </a:rPr>
            </a:br>
            <a:r>
              <a:rPr lang="it-IT" sz="2400" b="1" dirty="0">
                <a:solidFill>
                  <a:schemeClr val="accent1">
                    <a:lumMod val="75000"/>
                  </a:schemeClr>
                </a:solidFill>
              </a:rPr>
              <a:t>DAL DOCENTE</a:t>
            </a:r>
          </a:p>
          <a:p>
            <a:r>
              <a:rPr lang="it-IT" sz="2400" b="1" dirty="0">
                <a:solidFill>
                  <a:schemeClr val="accent1">
                    <a:lumMod val="75000"/>
                  </a:schemeClr>
                </a:solidFill>
              </a:rPr>
              <a:t>ALBO ILLUSTRATO «UN MERLO E’ UN MERLO»</a:t>
            </a:r>
          </a:p>
          <a:p>
            <a:r>
              <a:rPr lang="it-IT" sz="2400" b="1" dirty="0">
                <a:solidFill>
                  <a:schemeClr val="accent1">
                    <a:lumMod val="75000"/>
                  </a:schemeClr>
                </a:solidFill>
              </a:rPr>
              <a:t>CARTONCINI E CARTELLONI PER LA REALIZZAZIONE DELLE FIGURE GEOMETRICHE E DEI PERSONAGGI DELLA STORIA</a:t>
            </a:r>
          </a:p>
          <a:p>
            <a:endParaRPr lang="it-IT" dirty="0"/>
          </a:p>
        </p:txBody>
      </p:sp>
      <p:sp>
        <p:nvSpPr>
          <p:cNvPr id="5" name="Segnaposto testo 4"/>
          <p:cNvSpPr>
            <a:spLocks noGrp="1"/>
          </p:cNvSpPr>
          <p:nvPr>
            <p:ph type="body" sz="quarter" idx="3"/>
          </p:nvPr>
        </p:nvSpPr>
        <p:spPr/>
        <p:txBody>
          <a:bodyPr/>
          <a:lstStyle/>
          <a:p>
            <a:r>
              <a:rPr lang="it-IT" dirty="0">
                <a:solidFill>
                  <a:schemeClr val="accent1">
                    <a:lumMod val="75000"/>
                  </a:schemeClr>
                </a:solidFill>
              </a:rPr>
              <a:t>STRUMENTI</a:t>
            </a:r>
          </a:p>
        </p:txBody>
      </p:sp>
      <p:sp>
        <p:nvSpPr>
          <p:cNvPr id="6" name="Segnaposto contenuto 5"/>
          <p:cNvSpPr>
            <a:spLocks noGrp="1"/>
          </p:cNvSpPr>
          <p:nvPr>
            <p:ph sz="quarter" idx="4"/>
          </p:nvPr>
        </p:nvSpPr>
        <p:spPr/>
        <p:txBody>
          <a:bodyPr>
            <a:normAutofit/>
          </a:bodyPr>
          <a:lstStyle/>
          <a:p>
            <a:r>
              <a:rPr lang="it-IT" sz="2400" b="1" dirty="0">
                <a:solidFill>
                  <a:schemeClr val="accent1">
                    <a:lumMod val="75000"/>
                  </a:schemeClr>
                </a:solidFill>
              </a:rPr>
              <a:t>PC</a:t>
            </a:r>
          </a:p>
          <a:p>
            <a:r>
              <a:rPr lang="it-IT" sz="2400" b="1" dirty="0">
                <a:solidFill>
                  <a:schemeClr val="accent1">
                    <a:lumMod val="75000"/>
                  </a:schemeClr>
                </a:solidFill>
              </a:rPr>
              <a:t>INTERNET</a:t>
            </a:r>
          </a:p>
          <a:p>
            <a:r>
              <a:rPr lang="it-IT" sz="2400" b="1" dirty="0">
                <a:solidFill>
                  <a:schemeClr val="accent1">
                    <a:lumMod val="75000"/>
                  </a:schemeClr>
                </a:solidFill>
              </a:rPr>
              <a:t>VIDEO E POWERPOINT</a:t>
            </a:r>
          </a:p>
        </p:txBody>
      </p:sp>
    </p:spTree>
    <p:extLst>
      <p:ext uri="{BB962C8B-B14F-4D97-AF65-F5344CB8AC3E}">
        <p14:creationId xmlns:p14="http://schemas.microsoft.com/office/powerpoint/2010/main" val="386162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6. SINTESI DELL’ATTIVITA’</a:t>
            </a:r>
          </a:p>
        </p:txBody>
      </p:sp>
      <p:sp>
        <p:nvSpPr>
          <p:cNvPr id="3" name="Segnaposto contenuto 2"/>
          <p:cNvSpPr>
            <a:spLocks noGrp="1"/>
          </p:cNvSpPr>
          <p:nvPr>
            <p:ph idx="1"/>
          </p:nvPr>
        </p:nvSpPr>
        <p:spPr>
          <a:xfrm>
            <a:off x="810228" y="1825624"/>
            <a:ext cx="10651087" cy="4748795"/>
          </a:xfrm>
        </p:spPr>
        <p:txBody>
          <a:bodyPr>
            <a:normAutofit fontScale="47500" lnSpcReduction="20000"/>
          </a:bodyPr>
          <a:lstStyle/>
          <a:p>
            <a:pPr marL="0" marR="0">
              <a:spcBef>
                <a:spcPts val="0"/>
              </a:spcBef>
              <a:spcAft>
                <a:spcPts val="0"/>
              </a:spcAft>
            </a:pPr>
            <a:r>
              <a:rPr lang="it-IT" sz="5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Punto di partenza dell’attività è stato il giorno della memoria, che si celebra il 27 gennaio, nel ricordo delle vittime della Shoah. Il progetto nasce dalla volontà di arricchire di contenuti una commemorazione che, slegata dalle attività curricolari, rischia di diventare una mera ricorrenza civile. Presentare questo argomento nella scuola primaria in una maniera adeguata allo sviluppo emozionale e cognitivo dei bambini non è semplice. Ecco </a:t>
            </a:r>
            <a:r>
              <a:rPr lang="it-IT" sz="5400" b="1" dirty="0" err="1">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perchè</a:t>
            </a:r>
            <a:r>
              <a:rPr lang="it-IT" sz="5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ho scelto di affrontare questo tema, partendo dalla lettura e approfondimento dell’albo illustrato “Ogni merlo è un merlo”.</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70008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7.UNIRE I DUE MONDI: IL VALORE DEGLI ALBI</a:t>
            </a:r>
          </a:p>
        </p:txBody>
      </p:sp>
      <p:sp>
        <p:nvSpPr>
          <p:cNvPr id="3" name="Segnaposto contenuto 2"/>
          <p:cNvSpPr>
            <a:spLocks noGrp="1"/>
          </p:cNvSpPr>
          <p:nvPr>
            <p:ph idx="1"/>
          </p:nvPr>
        </p:nvSpPr>
        <p:spPr>
          <a:xfrm>
            <a:off x="810228" y="1825624"/>
            <a:ext cx="10651087" cy="4748795"/>
          </a:xfrm>
        </p:spPr>
        <p:txBody>
          <a:bodyPr>
            <a:normAutofit fontScale="25000" lnSpcReduction="20000"/>
          </a:bodyPr>
          <a:lstStyle/>
          <a:p>
            <a:pPr marL="0" marR="0" algn="just">
              <a:spcBef>
                <a:spcPts val="0"/>
              </a:spcBef>
              <a:spcAft>
                <a:spcPts val="0"/>
              </a:spcAft>
            </a:pPr>
            <a:r>
              <a:rPr lang="it-IT" sz="8000" b="1" dirty="0">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Times New Roman" panose="02020603050405020304" pitchFamily="18" charset="0"/>
              </a:rPr>
              <a:t>Il progetto mi ha consentito di dimostrare come sia possibile fare matematica anche con le storie per motivare, coinvolgere, rispettare e attivare diversi stili di apprendimento. L’unione dei due mondi, l’italiano e la matematica, significa allenare i piccoli a osservare il mondo con uno sguardo nuovo, capace di cogliere le diverse possibilità del reale, favorendo l’accettazione di differenti punti di vista. </a:t>
            </a:r>
            <a:r>
              <a:rPr lang="it-IT" sz="8000" b="1" i="0" dirty="0">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rPr>
              <a:t>Da questo punto  di vista gli albi illustrati, che restituiscono centralità alle immagini, svolgono un ruolo prezioso, autentico ponte di collegamento tra scuola della infanzia e primaria, consentendo ai bambini di imparare e predisponendoli a un atteggiamento curioso e disposto all’ascolto, senza pregiudizi. Possono, inoltre, diventare l’occasione per avviarli a riflessioni anche profonde. Così sono partita dall’albo di </a:t>
            </a:r>
            <a:r>
              <a:rPr lang="it-IT" sz="8000" b="1" i="0" dirty="0" err="1">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rPr>
              <a:t>Tullet</a:t>
            </a:r>
            <a:r>
              <a:rPr lang="it-IT" sz="8000" b="1" i="0" dirty="0">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rPr>
              <a:t> per comprendere le relazioni tra grandezze per, poi,  giungere a quello di Rodari, “La passeggiata di un distratto”, per far comprendere l’amore incondizionato che anche le maestre nutrono nei confronti dei loro alunni, </a:t>
            </a:r>
            <a:r>
              <a:rPr lang="it-IT" sz="8000" b="1" i="0" dirty="0" err="1">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rPr>
              <a:t>perchè</a:t>
            </a:r>
            <a:r>
              <a:rPr lang="it-IT" sz="8000" b="1" i="0" dirty="0">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rPr>
              <a:t> ogni bambino, nell’imparare a riconoscere parti e funzioni del proprio corpo, impari ad accettare e a rispettare se stesso senza riserve . Fino alla lettura di «Un merlo è un merlo» </a:t>
            </a:r>
            <a:endParaRPr lang="it-IT" sz="8000" b="1" dirty="0">
              <a:solidFill>
                <a:schemeClr val="accent1">
                  <a:lumMod val="75000"/>
                </a:schemeClr>
              </a:solidFill>
              <a:effectLst/>
              <a:highlight>
                <a:srgbClr val="FFFFFF"/>
              </a:highlight>
              <a:latin typeface="Calibri" panose="020F0502020204030204" pitchFamily="34" charset="0"/>
              <a:ea typeface="SimSun" panose="02010600030101010101" pitchFamily="2" charset="-122"/>
              <a:cs typeface="Calibri" panose="020F0502020204030204" pitchFamily="34" charset="0"/>
            </a:endParaRPr>
          </a:p>
          <a:p>
            <a:endParaRPr lang="it-IT" sz="3200" dirty="0"/>
          </a:p>
          <a:p>
            <a:endParaRPr lang="it-IT" sz="3200" dirty="0"/>
          </a:p>
          <a:p>
            <a:endParaRPr lang="it-IT" dirty="0"/>
          </a:p>
          <a:p>
            <a:endParaRPr lang="it-IT" dirty="0"/>
          </a:p>
        </p:txBody>
      </p:sp>
    </p:spTree>
    <p:extLst>
      <p:ext uri="{BB962C8B-B14F-4D97-AF65-F5344CB8AC3E}">
        <p14:creationId xmlns:p14="http://schemas.microsoft.com/office/powerpoint/2010/main" val="2022400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8.METODI E STRUMENTI PER LA VALUTAZIONE</a:t>
            </a:r>
          </a:p>
        </p:txBody>
      </p:sp>
      <p:sp>
        <p:nvSpPr>
          <p:cNvPr id="3" name="Segnaposto contenuto 2"/>
          <p:cNvSpPr>
            <a:spLocks noGrp="1"/>
          </p:cNvSpPr>
          <p:nvPr>
            <p:ph idx="1"/>
          </p:nvPr>
        </p:nvSpPr>
        <p:spPr>
          <a:xfrm>
            <a:off x="838201" y="1825625"/>
            <a:ext cx="10515600" cy="4351338"/>
          </a:xfrm>
        </p:spPr>
        <p:txBody>
          <a:bodyPr>
            <a:normAutofit lnSpcReduction="10000"/>
          </a:bodyPr>
          <a:lstStyle/>
          <a:p>
            <a:pPr marL="0" marR="0">
              <a:spcBef>
                <a:spcPts val="0"/>
              </a:spcBef>
              <a:spcAft>
                <a:spcPts val="0"/>
              </a:spcAft>
            </a:pPr>
            <a:r>
              <a:rPr lang="it-IT" sz="2400" b="1" dirty="0">
                <a:solidFill>
                  <a:schemeClr val="accent1">
                    <a:lumMod val="75000"/>
                  </a:schemeClr>
                </a:solidFill>
                <a:latin typeface="Calibri" panose="020F0502020204030204" pitchFamily="34" charset="0"/>
                <a:ea typeface="SimSun" panose="02010600030101010101" pitchFamily="2" charset="-122"/>
                <a:cs typeface="Times New Roman" panose="02020603050405020304" pitchFamily="18" charset="0"/>
              </a:rPr>
              <a:t>Ho scelto di partire dall’</a:t>
            </a: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autovalutazione in termini di riflessione sui metodi e atteggiamenti nei confronti dei bambini</a:t>
            </a:r>
          </a:p>
          <a:p>
            <a:pPr marL="0" marR="0">
              <a:spcBef>
                <a:spcPts val="0"/>
              </a:spcBef>
              <a:spcAft>
                <a:spcPts val="0"/>
              </a:spcAft>
            </a:pPr>
            <a:r>
              <a:rPr lang="it-IT" sz="2400" b="1" dirty="0">
                <a:solidFill>
                  <a:schemeClr val="accent1">
                    <a:lumMod val="75000"/>
                  </a:schemeClr>
                </a:solidFill>
                <a:latin typeface="Calibri" panose="020F0502020204030204" pitchFamily="34" charset="0"/>
                <a:ea typeface="SimSun" panose="02010600030101010101" pitchFamily="2" charset="-122"/>
                <a:cs typeface="Times New Roman" panose="02020603050405020304" pitchFamily="18" charset="0"/>
              </a:rPr>
              <a:t>Altri strumenti preziosi ai fini della valutazione sono stati </a:t>
            </a: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la conversazione, le schede strutturate predisposte, del questionario di gradimento. La conversazione è stata utile per capire le conoscenze pregresse e le competenze acquisite in itinere, le schede di verifica per valutare gli obiettivi raggiunti, il questionario di gradimento per capire l’interesse dimostrato</a:t>
            </a:r>
          </a:p>
          <a:p>
            <a:r>
              <a:rPr lang="it-IT" sz="2000" b="1" dirty="0">
                <a:solidFill>
                  <a:schemeClr val="accent1">
                    <a:lumMod val="50000"/>
                  </a:schemeClr>
                </a:solidFill>
                <a:latin typeface="Segoe UI Light" panose="020B0502040204020203" pitchFamily="34" charset="0"/>
                <a:cs typeface="Segoe UI Light" panose="020B0502040204020203" pitchFamily="34" charset="0"/>
              </a:rPr>
              <a:t>.</a:t>
            </a:r>
          </a:p>
          <a:p>
            <a:endParaRPr lang="it-IT" dirty="0"/>
          </a:p>
        </p:txBody>
      </p:sp>
    </p:spTree>
    <p:extLst>
      <p:ext uri="{BB962C8B-B14F-4D97-AF65-F5344CB8AC3E}">
        <p14:creationId xmlns:p14="http://schemas.microsoft.com/office/powerpoint/2010/main" val="352542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1"/>
            <a:ext cx="10744200" cy="1228436"/>
          </a:xfrm>
        </p:spPr>
        <p:txBody>
          <a:bodyPr anchor="b">
            <a:normAutofit/>
          </a:bodyPr>
          <a:lstStyle/>
          <a:p>
            <a:r>
              <a:rPr lang="it-IT" dirty="0"/>
              <a:t>9.DOCUMENTAZIONE DELL’ATTIVITA’</a:t>
            </a:r>
          </a:p>
        </p:txBody>
      </p:sp>
      <p:pic>
        <p:nvPicPr>
          <p:cNvPr id="5" name="Segnaposto contenuto 4" descr="Immagine che contiene testo, disegno, Viso umano, Arte bambini&#10;&#10;Descrizione generata automaticamente">
            <a:extLst>
              <a:ext uri="{FF2B5EF4-FFF2-40B4-BE49-F238E27FC236}">
                <a16:creationId xmlns:a16="http://schemas.microsoft.com/office/drawing/2014/main" id="{F08FB5BF-E2A9-4FB6-8FA2-CDD92EA6D3CB}"/>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t="37017"/>
          <a:stretch/>
        </p:blipFill>
        <p:spPr>
          <a:xfrm>
            <a:off x="838200" y="1825625"/>
            <a:ext cx="5181600" cy="4351338"/>
          </a:xfrm>
          <a:noFill/>
        </p:spPr>
      </p:pic>
      <p:pic>
        <p:nvPicPr>
          <p:cNvPr id="7" name="Segnaposto contenuto 6" descr="Immagine che contiene testo, Prodotto di carta, carta, calligrafia&#10;&#10;Descrizione generata automaticamente">
            <a:extLst>
              <a:ext uri="{FF2B5EF4-FFF2-40B4-BE49-F238E27FC236}">
                <a16:creationId xmlns:a16="http://schemas.microsoft.com/office/drawing/2014/main" id="{E0CA3059-4721-1DAE-D48B-FD3864F5D41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80485" y="1825625"/>
            <a:ext cx="4473315" cy="4351338"/>
          </a:xfrm>
        </p:spPr>
      </p:pic>
    </p:spTree>
    <p:extLst>
      <p:ext uri="{BB962C8B-B14F-4D97-AF65-F5344CB8AC3E}">
        <p14:creationId xmlns:p14="http://schemas.microsoft.com/office/powerpoint/2010/main" val="2870644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RIFLESSIONI E CONCLUSIONI</a:t>
            </a:r>
          </a:p>
        </p:txBody>
      </p:sp>
      <p:sp>
        <p:nvSpPr>
          <p:cNvPr id="3" name="Segnaposto contenuto 2"/>
          <p:cNvSpPr>
            <a:spLocks noGrp="1"/>
          </p:cNvSpPr>
          <p:nvPr>
            <p:ph idx="1"/>
          </p:nvPr>
        </p:nvSpPr>
        <p:spPr>
          <a:xfrm>
            <a:off x="212942" y="1465546"/>
            <a:ext cx="11799517" cy="5123144"/>
          </a:xfrm>
        </p:spPr>
        <p:txBody>
          <a:bodyPr>
            <a:normAutofit/>
          </a:bodyPr>
          <a:lstStyle/>
          <a:p>
            <a:pPr marL="0" marR="0">
              <a:spcBef>
                <a:spcPts val="0"/>
              </a:spcBef>
              <a:spcAft>
                <a:spcPts val="0"/>
              </a:spcAft>
            </a:pPr>
            <a:r>
              <a:rPr lang="it-IT" sz="20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Nel corso dell’anno il lavoro svolto sulla memoria si è consolidato grazie alle molteplici attività collegate a giornate e ricorrenze come la festa della donna con lo studio di figure come Rita Levi Montalcini, la giornata dei calzini spaiati e la giornata contro il bullismo</a:t>
            </a:r>
          </a:p>
          <a:p>
            <a:pPr marL="0" marR="0">
              <a:spcBef>
                <a:spcPts val="0"/>
              </a:spcBef>
              <a:spcAft>
                <a:spcPts val="0"/>
              </a:spcAft>
            </a:pPr>
            <a:r>
              <a:rPr lang="it-IT" sz="20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a:t>
            </a:r>
          </a:p>
          <a:p>
            <a:pPr marL="0" marR="0">
              <a:spcBef>
                <a:spcPts val="0"/>
              </a:spcBef>
              <a:spcAft>
                <a:spcPts val="0"/>
              </a:spcAft>
            </a:pPr>
            <a:r>
              <a:rPr lang="it-IT" sz="20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I bambini si sono dimostrati entusiasti, creativi e fantasiosi, sviluppando in maniera adeguata tutte le fasi previste. L’attività svolta ha stimolato la curiosità, la voglia di indagare, il bisogno di sapere da parte dei bambini. Ecco </a:t>
            </a:r>
            <a:r>
              <a:rPr lang="it-IT" sz="2000" b="1" dirty="0" err="1">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perchè</a:t>
            </a:r>
            <a:r>
              <a:rPr lang="it-IT" sz="20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le scelte più efficaci sono state le attività di gruppo, il brainstorming, la condivisione del piccolo e del grande gruppo, la ricerca e le attività laboratoriali con la realizzazione dei lavori. I mediatori che hanno funzionato meglio sono stati la Lim e le immagini, da quelle dell’albo a quelle del film.</a:t>
            </a:r>
          </a:p>
        </p:txBody>
      </p:sp>
    </p:spTree>
    <p:extLst>
      <p:ext uri="{BB962C8B-B14F-4D97-AF65-F5344CB8AC3E}">
        <p14:creationId xmlns:p14="http://schemas.microsoft.com/office/powerpoint/2010/main" val="307405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8000" y="1"/>
            <a:ext cx="10845800" cy="1228436"/>
          </a:xfrm>
        </p:spPr>
        <p:txBody>
          <a:bodyPr/>
          <a:lstStyle/>
          <a:p>
            <a:r>
              <a:rPr lang="it-IT" dirty="0"/>
              <a:t>EDUCHIAMO ALLA MEMORIA</a:t>
            </a:r>
          </a:p>
        </p:txBody>
      </p:sp>
      <p:graphicFrame>
        <p:nvGraphicFramePr>
          <p:cNvPr id="3" name="Diagramma 2"/>
          <p:cNvGraphicFramePr/>
          <p:nvPr>
            <p:extLst>
              <p:ext uri="{D42A27DB-BD31-4B8C-83A1-F6EECF244321}">
                <p14:modId xmlns:p14="http://schemas.microsoft.com/office/powerpoint/2010/main" val="281795609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68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PROGETTAZIONE</a:t>
            </a:r>
          </a:p>
        </p:txBody>
      </p:sp>
      <p:sp>
        <p:nvSpPr>
          <p:cNvPr id="3" name="Segnaposto contenuto 2"/>
          <p:cNvSpPr>
            <a:spLocks noGrp="1"/>
          </p:cNvSpPr>
          <p:nvPr>
            <p:ph idx="1"/>
          </p:nvPr>
        </p:nvSpPr>
        <p:spPr>
          <a:xfrm>
            <a:off x="838201" y="1825625"/>
            <a:ext cx="10360067" cy="4351338"/>
          </a:xfrm>
        </p:spPr>
        <p:txBody>
          <a:bodyPr>
            <a:normAutofit/>
          </a:bodyPr>
          <a:lstStyle/>
          <a:p>
            <a:pPr marL="2209800" lvl="4" indent="-381000" fontAlgn="base">
              <a:lnSpc>
                <a:spcPct val="100000"/>
              </a:lnSpc>
              <a:spcBef>
                <a:spcPct val="20000"/>
              </a:spcBef>
              <a:spcAft>
                <a:spcPct val="0"/>
              </a:spcAft>
              <a:buFontTx/>
              <a:buAutoNum type="arabicPeriod"/>
              <a:defRPr/>
            </a:pPr>
            <a:r>
              <a:rPr lang="it-IT" altLang="it-IT" sz="2400" b="1" dirty="0">
                <a:solidFill>
                  <a:srgbClr val="FF0000"/>
                </a:solidFill>
                <a:latin typeface="+mj-lt"/>
                <a:cs typeface="Arial"/>
              </a:rPr>
              <a:t>Contesto classe</a:t>
            </a:r>
          </a:p>
          <a:p>
            <a:pPr marL="2209800" lvl="4" indent="-381000" fontAlgn="base">
              <a:lnSpc>
                <a:spcPct val="100000"/>
              </a:lnSpc>
              <a:spcBef>
                <a:spcPct val="20000"/>
              </a:spcBef>
              <a:spcAft>
                <a:spcPct val="0"/>
              </a:spcAft>
              <a:buFontTx/>
              <a:buAutoNum type="arabicPeriod"/>
              <a:defRPr/>
            </a:pPr>
            <a:r>
              <a:rPr lang="it-IT" altLang="it-IT" sz="2400" b="1" dirty="0">
                <a:solidFill>
                  <a:srgbClr val="FF0000"/>
                </a:solidFill>
                <a:latin typeface="+mj-lt"/>
                <a:cs typeface="Arial"/>
              </a:rPr>
              <a:t>Obiettivi didattici </a:t>
            </a:r>
          </a:p>
          <a:p>
            <a:pPr marL="1828800" lvl="4" indent="0" fontAlgn="base">
              <a:lnSpc>
                <a:spcPct val="100000"/>
              </a:lnSpc>
              <a:spcBef>
                <a:spcPct val="20000"/>
              </a:spcBef>
              <a:spcAft>
                <a:spcPct val="0"/>
              </a:spcAft>
              <a:buNone/>
              <a:defRPr/>
            </a:pPr>
            <a:r>
              <a:rPr lang="it-IT" altLang="it-IT" sz="2400" b="1" dirty="0">
                <a:solidFill>
                  <a:srgbClr val="FF0000"/>
                </a:solidFill>
                <a:latin typeface="+mj-lt"/>
                <a:cs typeface="Arial"/>
              </a:rPr>
              <a:t>3. Articolazione dell’attività didattica</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4. Metodologie</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5. Materiali e strumenti</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6. Sintesi dell’attività</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7. Unire i due mondi: il valore degli albi illustrati</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8. Metodi e strumenti di valutazione</a:t>
            </a:r>
          </a:p>
          <a:p>
            <a:pPr marL="2209800" lvl="4" indent="-381000" fontAlgn="base">
              <a:lnSpc>
                <a:spcPct val="100000"/>
              </a:lnSpc>
              <a:spcBef>
                <a:spcPct val="20000"/>
              </a:spcBef>
              <a:spcAft>
                <a:spcPct val="0"/>
              </a:spcAft>
              <a:buNone/>
              <a:defRPr/>
            </a:pPr>
            <a:r>
              <a:rPr lang="it-IT" altLang="it-IT" sz="2400" b="1" dirty="0">
                <a:solidFill>
                  <a:srgbClr val="FF0000"/>
                </a:solidFill>
                <a:latin typeface="+mj-lt"/>
                <a:cs typeface="Arial"/>
              </a:rPr>
              <a:t>9. Documentazione della lezione</a:t>
            </a:r>
          </a:p>
          <a:p>
            <a:endParaRPr lang="it-IT" sz="2000" dirty="0">
              <a:solidFill>
                <a:srgbClr val="00B050"/>
              </a:solidFill>
            </a:endParaRPr>
          </a:p>
        </p:txBody>
      </p:sp>
    </p:spTree>
    <p:extLst>
      <p:ext uri="{BB962C8B-B14F-4D97-AF65-F5344CB8AC3E}">
        <p14:creationId xmlns:p14="http://schemas.microsoft.com/office/powerpoint/2010/main" val="43811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CONTESTO E CLASSE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22566082"/>
              </p:ext>
            </p:extLst>
          </p:nvPr>
        </p:nvGraphicFramePr>
        <p:xfrm>
          <a:off x="838200" y="1825625"/>
          <a:ext cx="10515600" cy="4287075"/>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857415">
                <a:tc>
                  <a:txBody>
                    <a:bodyPr/>
                    <a:lstStyle/>
                    <a:p>
                      <a:r>
                        <a:rPr lang="it-IT" sz="2400" dirty="0"/>
                        <a:t>SCUOLA</a:t>
                      </a:r>
                    </a:p>
                    <a:p>
                      <a:endParaRPr lang="it-IT" sz="2400" dirty="0"/>
                    </a:p>
                  </a:txBody>
                  <a:tcPr/>
                </a:tc>
                <a:tc>
                  <a:txBody>
                    <a:bodyPr/>
                    <a:lstStyle/>
                    <a:p>
                      <a:r>
                        <a:rPr lang="it-IT" sz="2400" dirty="0"/>
                        <a:t>1° REGINA MARGHERITA –DA VINCI</a:t>
                      </a:r>
                    </a:p>
                  </a:txBody>
                  <a:tcPr/>
                </a:tc>
                <a:extLst>
                  <a:ext uri="{0D108BD9-81ED-4DB2-BD59-A6C34878D82A}">
                    <a16:rowId xmlns:a16="http://schemas.microsoft.com/office/drawing/2014/main" val="10000"/>
                  </a:ext>
                </a:extLst>
              </a:tr>
              <a:tr h="857415">
                <a:tc>
                  <a:txBody>
                    <a:bodyPr/>
                    <a:lstStyle/>
                    <a:p>
                      <a:r>
                        <a:rPr lang="it-IT" sz="2400" dirty="0"/>
                        <a:t>CLASSE</a:t>
                      </a:r>
                    </a:p>
                  </a:txBody>
                  <a:tcPr/>
                </a:tc>
                <a:tc>
                  <a:txBody>
                    <a:bodyPr/>
                    <a:lstStyle/>
                    <a:p>
                      <a:r>
                        <a:rPr lang="it-IT" sz="2400" dirty="0"/>
                        <a:t>1</a:t>
                      </a:r>
                    </a:p>
                  </a:txBody>
                  <a:tcPr/>
                </a:tc>
                <a:extLst>
                  <a:ext uri="{0D108BD9-81ED-4DB2-BD59-A6C34878D82A}">
                    <a16:rowId xmlns:a16="http://schemas.microsoft.com/office/drawing/2014/main" val="10001"/>
                  </a:ext>
                </a:extLst>
              </a:tr>
              <a:tr h="857415">
                <a:tc>
                  <a:txBody>
                    <a:bodyPr/>
                    <a:lstStyle/>
                    <a:p>
                      <a:r>
                        <a:rPr lang="it-IT" sz="2400" dirty="0"/>
                        <a:t>ALLIEVI</a:t>
                      </a:r>
                    </a:p>
                  </a:txBody>
                  <a:tcPr/>
                </a:tc>
                <a:tc>
                  <a:txBody>
                    <a:bodyPr/>
                    <a:lstStyle/>
                    <a:p>
                      <a:r>
                        <a:rPr lang="it-IT" sz="2400" dirty="0"/>
                        <a:t>21</a:t>
                      </a:r>
                    </a:p>
                  </a:txBody>
                  <a:tcPr/>
                </a:tc>
                <a:extLst>
                  <a:ext uri="{0D108BD9-81ED-4DB2-BD59-A6C34878D82A}">
                    <a16:rowId xmlns:a16="http://schemas.microsoft.com/office/drawing/2014/main" val="10002"/>
                  </a:ext>
                </a:extLst>
              </a:tr>
              <a:tr h="857415">
                <a:tc>
                  <a:txBody>
                    <a:bodyPr/>
                    <a:lstStyle/>
                    <a:p>
                      <a:r>
                        <a:rPr lang="it-IT" sz="2400" dirty="0"/>
                        <a:t>ETA’</a:t>
                      </a:r>
                    </a:p>
                  </a:txBody>
                  <a:tcPr/>
                </a:tc>
                <a:tc>
                  <a:txBody>
                    <a:bodyPr/>
                    <a:lstStyle/>
                    <a:p>
                      <a:r>
                        <a:rPr lang="it-IT" sz="2400" dirty="0"/>
                        <a:t>5 anni</a:t>
                      </a:r>
                    </a:p>
                  </a:txBody>
                  <a:tcPr/>
                </a:tc>
                <a:extLst>
                  <a:ext uri="{0D108BD9-81ED-4DB2-BD59-A6C34878D82A}">
                    <a16:rowId xmlns:a16="http://schemas.microsoft.com/office/drawing/2014/main" val="10003"/>
                  </a:ext>
                </a:extLst>
              </a:tr>
              <a:tr h="857415">
                <a:tc>
                  <a:txBody>
                    <a:bodyPr/>
                    <a:lstStyle/>
                    <a:p>
                      <a:r>
                        <a:rPr lang="it-IT" sz="2400" dirty="0"/>
                        <a:t>ALUNNI</a:t>
                      </a:r>
                      <a:r>
                        <a:rPr lang="it-IT" sz="2400" baseline="0" dirty="0"/>
                        <a:t> DISABILI</a:t>
                      </a:r>
                    </a:p>
                    <a:p>
                      <a:r>
                        <a:rPr lang="it-IT" sz="2400" baseline="0" dirty="0"/>
                        <a:t>ALUNNI BES</a:t>
                      </a:r>
                      <a:endParaRPr lang="it-IT" sz="2400" dirty="0"/>
                    </a:p>
                  </a:txBody>
                  <a:tcPr/>
                </a:tc>
                <a:tc>
                  <a:txBody>
                    <a:bodyPr/>
                    <a:lstStyle/>
                    <a:p>
                      <a:r>
                        <a:rPr lang="it-IT" sz="2400" dirty="0"/>
                        <a:t>1</a:t>
                      </a:r>
                    </a:p>
                    <a:p>
                      <a:r>
                        <a:rPr lang="it-IT" sz="2400" dirty="0"/>
                        <a:t>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96127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2.OBIETTIVI DIDATTICI</a:t>
            </a:r>
          </a:p>
        </p:txBody>
      </p:sp>
      <p:sp>
        <p:nvSpPr>
          <p:cNvPr id="3" name="Segnaposto contenuto 2"/>
          <p:cNvSpPr>
            <a:spLocks noGrp="1"/>
          </p:cNvSpPr>
          <p:nvPr>
            <p:ph sz="half" idx="1"/>
          </p:nvPr>
        </p:nvSpPr>
        <p:spPr>
          <a:xfrm>
            <a:off x="6096000" y="2047567"/>
            <a:ext cx="5181600" cy="4351338"/>
          </a:xfrm>
        </p:spPr>
        <p:txBody>
          <a:bodyPr>
            <a:normAutofit fontScale="77500" lnSpcReduction="20000"/>
          </a:bodyPr>
          <a:lstStyle/>
          <a:p>
            <a:pPr marL="0" indent="0" algn="ctr">
              <a:buNone/>
            </a:pPr>
            <a:r>
              <a:rPr lang="it-IT" sz="2400" b="1" dirty="0">
                <a:solidFill>
                  <a:schemeClr val="accent1">
                    <a:lumMod val="75000"/>
                  </a:schemeClr>
                </a:solidFill>
              </a:rPr>
              <a:t>COMPETENZE CHIAVE EUROPEE</a:t>
            </a:r>
          </a:p>
          <a:p>
            <a:pPr marL="0" indent="0" algn="ctr">
              <a:buNone/>
            </a:pPr>
            <a:endParaRPr lang="it-IT" sz="2400" b="1" dirty="0">
              <a:solidFill>
                <a:schemeClr val="accent1">
                  <a:lumMod val="75000"/>
                </a:schemeClr>
              </a:solidFill>
            </a:endParaRPr>
          </a:p>
          <a:p>
            <a:pPr lvl="0"/>
            <a:r>
              <a:rPr lang="it-IT" sz="2400" dirty="0">
                <a:solidFill>
                  <a:schemeClr val="accent1">
                    <a:lumMod val="75000"/>
                  </a:schemeClr>
                </a:solidFill>
              </a:rPr>
              <a:t>Competenze sociali e civiche: riguardano tutte le forme di comportamento che consentono alle persone di partecipare in modo costruttivo alla vita sociale e lavorativa.</a:t>
            </a:r>
          </a:p>
          <a:p>
            <a:pPr lvl="0"/>
            <a:r>
              <a:rPr lang="it-IT" sz="2400" dirty="0">
                <a:solidFill>
                  <a:schemeClr val="accent1">
                    <a:lumMod val="75000"/>
                  </a:schemeClr>
                </a:solidFill>
              </a:rPr>
              <a:t> </a:t>
            </a:r>
            <a:r>
              <a:rPr lang="it-IT" sz="2800" dirty="0">
                <a:solidFill>
                  <a:schemeClr val="accent1">
                    <a:lumMod val="75000"/>
                  </a:schemeClr>
                </a:solidFill>
              </a:rPr>
              <a:t>Competenza matematica e competenze di base in scienze e tecnologia: abilità di applicare il pensiero matematico per risolvere problemi in situazioni quotidiane. </a:t>
            </a:r>
            <a:endParaRPr lang="it-IT" sz="2400" dirty="0">
              <a:solidFill>
                <a:schemeClr val="accent1">
                  <a:lumMod val="75000"/>
                </a:schemeClr>
              </a:solidFill>
            </a:endParaRPr>
          </a:p>
          <a:p>
            <a:pPr lvl="0"/>
            <a:endParaRPr lang="it-IT" sz="2400" dirty="0"/>
          </a:p>
          <a:p>
            <a:pPr lvl="0"/>
            <a:endParaRPr lang="it-IT" sz="2400" dirty="0"/>
          </a:p>
          <a:p>
            <a:pPr lvl="0"/>
            <a:endParaRPr lang="it-IT" sz="2400" dirty="0"/>
          </a:p>
          <a:p>
            <a:pPr lvl="0"/>
            <a:endParaRPr lang="it-IT" sz="2000" b="1" dirty="0">
              <a:solidFill>
                <a:schemeClr val="accent1">
                  <a:lumMod val="75000"/>
                </a:schemeClr>
              </a:solidFill>
              <a:latin typeface="+mj-lt"/>
            </a:endParaRPr>
          </a:p>
        </p:txBody>
      </p:sp>
      <p:sp>
        <p:nvSpPr>
          <p:cNvPr id="4" name="Segnaposto contenuto 3"/>
          <p:cNvSpPr>
            <a:spLocks noGrp="1"/>
          </p:cNvSpPr>
          <p:nvPr>
            <p:ph sz="half" idx="2"/>
          </p:nvPr>
        </p:nvSpPr>
        <p:spPr>
          <a:xfrm>
            <a:off x="800100" y="2047567"/>
            <a:ext cx="5181600" cy="4351338"/>
          </a:xfrm>
        </p:spPr>
        <p:txBody>
          <a:bodyPr>
            <a:normAutofit fontScale="77500" lnSpcReduction="20000"/>
          </a:bodyPr>
          <a:lstStyle/>
          <a:p>
            <a:pPr marL="0" indent="0" algn="ctr">
              <a:buNone/>
            </a:pPr>
            <a:endParaRPr lang="it-IT" sz="1400" b="1" dirty="0">
              <a:solidFill>
                <a:schemeClr val="accent1">
                  <a:lumMod val="75000"/>
                </a:schemeClr>
              </a:solidFill>
              <a:latin typeface="+mj-lt"/>
            </a:endParaRPr>
          </a:p>
          <a:p>
            <a:pPr marL="0" marR="0">
              <a:spcBef>
                <a:spcPts val="0"/>
              </a:spcBef>
              <a:spcAft>
                <a:spcPts val="0"/>
              </a:spcAft>
            </a:pPr>
            <a:r>
              <a:rPr lang="it-IT" sz="2400" b="1" dirty="0">
                <a:solidFill>
                  <a:schemeClr val="accent1">
                    <a:lumMod val="75000"/>
                  </a:schemeClr>
                </a:solidFill>
                <a:latin typeface="Calibri" panose="020F0502020204030204" pitchFamily="34" charset="0"/>
                <a:ea typeface="SimSun" panose="02010600030101010101" pitchFamily="2" charset="-122"/>
                <a:cs typeface="Times New Roman" panose="02020603050405020304" pitchFamily="18" charset="0"/>
              </a:rPr>
              <a:t>S</a:t>
            </a: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viluppare la capacità di pensare a </a:t>
            </a:r>
            <a:r>
              <a:rPr lang="it-IT" sz="2400" b="1" dirty="0" err="1">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sè</a:t>
            </a: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stessi come parte integrante di un’umanità in cui tutti possiamo riconoscerci, al di là delle distinzioni di religione o colore della pelle e di cogliere nell’altro da </a:t>
            </a:r>
            <a:r>
              <a:rPr lang="it-IT" sz="2400" b="1" dirty="0" err="1">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sè</a:t>
            </a: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gli stessi bisogni e diritti;</a:t>
            </a:r>
          </a:p>
          <a:p>
            <a:pPr marL="0" marR="0">
              <a:spcBef>
                <a:spcPts val="0"/>
              </a:spcBef>
              <a:spcAft>
                <a:spcPts val="0"/>
              </a:spcAft>
            </a:pP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approfondire le conoscenze legate alla tragedia della Shoah attraverso la lettura dell’albo illustrato «Un merlo è un merlo» e la visione di un estratto del film ‘Il bambino con il pigiama a righe”;</a:t>
            </a:r>
          </a:p>
          <a:p>
            <a:pPr marL="0" marR="0">
              <a:spcBef>
                <a:spcPts val="0"/>
              </a:spcBef>
              <a:spcAft>
                <a:spcPts val="0"/>
              </a:spcAft>
            </a:pP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 esprimere emozioni attraverso forme di linguaggio iconico, corporeo e gestuale; imparare ad interagire con gli adulti e con i compagni durante una discussione; </a:t>
            </a:r>
          </a:p>
          <a:p>
            <a:pPr marL="0" marR="0">
              <a:spcBef>
                <a:spcPts val="0"/>
              </a:spcBef>
              <a:spcAft>
                <a:spcPts val="0"/>
              </a:spcAft>
            </a:pP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Imparare a esprimere il proprio punto di vista su un argomento; </a:t>
            </a:r>
          </a:p>
          <a:p>
            <a:pPr marL="0" marR="0">
              <a:spcBef>
                <a:spcPts val="0"/>
              </a:spcBef>
              <a:spcAft>
                <a:spcPts val="0"/>
              </a:spcAft>
            </a:pP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comprendere le differenti forme geometriche e le relazioni tra grandezze; </a:t>
            </a:r>
          </a:p>
          <a:p>
            <a:pPr marL="0" marR="0">
              <a:spcBef>
                <a:spcPts val="0"/>
              </a:spcBef>
              <a:spcAft>
                <a:spcPts val="0"/>
              </a:spcAft>
            </a:pPr>
            <a:r>
              <a:rPr lang="it-IT" sz="2400" b="1" dirty="0">
                <a:solidFill>
                  <a:schemeClr val="accent1">
                    <a:lumMod val="75000"/>
                  </a:schemeClr>
                </a:solidFill>
                <a:effectLst/>
                <a:latin typeface="Calibri" panose="020F0502020204030204" pitchFamily="34" charset="0"/>
                <a:ea typeface="SimSun" panose="02010600030101010101" pitchFamily="2" charset="-122"/>
                <a:cs typeface="Times New Roman" panose="02020603050405020304" pitchFamily="18" charset="0"/>
              </a:rPr>
              <a:t>educarli alla tolleranza, all’amicizia e all’uguaglianza.</a:t>
            </a:r>
          </a:p>
        </p:txBody>
      </p:sp>
    </p:spTree>
    <p:extLst>
      <p:ext uri="{BB962C8B-B14F-4D97-AF65-F5344CB8AC3E}">
        <p14:creationId xmlns:p14="http://schemas.microsoft.com/office/powerpoint/2010/main" val="216400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2.1.OBIETTIVI  AGENDA 2030</a:t>
            </a:r>
          </a:p>
        </p:txBody>
      </p:sp>
      <p:sp>
        <p:nvSpPr>
          <p:cNvPr id="3" name="Segnaposto contenuto 2"/>
          <p:cNvSpPr>
            <a:spLocks noGrp="1"/>
          </p:cNvSpPr>
          <p:nvPr>
            <p:ph idx="1"/>
          </p:nvPr>
        </p:nvSpPr>
        <p:spPr>
          <a:xfrm>
            <a:off x="838201" y="1825625"/>
            <a:ext cx="11036473" cy="4351338"/>
          </a:xfrm>
        </p:spPr>
        <p:txBody>
          <a:bodyPr>
            <a:normAutofit/>
          </a:bodyPr>
          <a:lstStyle/>
          <a:p>
            <a:r>
              <a:rPr lang="it-IT" sz="2400" b="1" dirty="0">
                <a:solidFill>
                  <a:schemeClr val="accent1">
                    <a:lumMod val="75000"/>
                  </a:schemeClr>
                </a:solidFill>
              </a:rPr>
              <a:t>RIDURRE LE DUSUGUAGLIANZE</a:t>
            </a:r>
          </a:p>
          <a:p>
            <a:pPr marL="285750" indent="-285750">
              <a:buFont typeface="Arial" panose="020B0604020202020204" pitchFamily="34" charset="0"/>
              <a:buChar char="•"/>
            </a:pPr>
            <a:r>
              <a:rPr lang="it-IT" sz="2800" b="1" dirty="0">
                <a:solidFill>
                  <a:schemeClr val="accent1">
                    <a:lumMod val="75000"/>
                  </a:schemeClr>
                </a:solidFill>
              </a:rPr>
              <a:t>Garantire a tutti pari opportunità e ridurre le disuguaglianze di risultato, anche attraverso l’eliminazione di leggi, di politiche e di pratiche discriminatorie, e la promozione di adeguate leggi, politiche e azioni in questo senso</a:t>
            </a:r>
            <a:endParaRPr lang="it-IT" sz="2400" b="1" dirty="0">
              <a:solidFill>
                <a:schemeClr val="accent1">
                  <a:lumMod val="75000"/>
                </a:schemeClr>
              </a:solidFill>
            </a:endParaRPr>
          </a:p>
        </p:txBody>
      </p:sp>
    </p:spTree>
    <p:extLst>
      <p:ext uri="{BB962C8B-B14F-4D97-AF65-F5344CB8AC3E}">
        <p14:creationId xmlns:p14="http://schemas.microsoft.com/office/powerpoint/2010/main" val="26365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ARTICOLAZIONE DELL’ATTIVITA’</a:t>
            </a:r>
          </a:p>
        </p:txBody>
      </p:sp>
      <p:sp>
        <p:nvSpPr>
          <p:cNvPr id="3" name="Segnaposto contenuto 2"/>
          <p:cNvSpPr>
            <a:spLocks noGrp="1"/>
          </p:cNvSpPr>
          <p:nvPr>
            <p:ph idx="1"/>
          </p:nvPr>
        </p:nvSpPr>
        <p:spPr>
          <a:xfrm>
            <a:off x="838201" y="1490597"/>
            <a:ext cx="11141596" cy="5211145"/>
          </a:xfrm>
        </p:spPr>
        <p:txBody>
          <a:bodyPr>
            <a:normAutofit fontScale="32500" lnSpcReduction="20000"/>
          </a:bodyPr>
          <a:lstStyle/>
          <a:p>
            <a:pPr marL="342900" marR="0" lvl="0" indent="-342900">
              <a:spcBef>
                <a:spcPts val="0"/>
              </a:spcBef>
              <a:spcAft>
                <a:spcPts val="0"/>
              </a:spcAft>
              <a:buFont typeface="Times New Roman" panose="02020603050405020304" pitchFamily="18" charset="0"/>
              <a:buAutoNum type="arabicPeriod"/>
            </a:pP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Brainstorming sul concetto di memoria, dalla memoria personale a quella degli altri</a:t>
            </a:r>
          </a:p>
          <a:p>
            <a:pPr marL="342900" marR="0" lvl="0" indent="-342900">
              <a:spcBef>
                <a:spcPts val="0"/>
              </a:spcBef>
              <a:spcAft>
                <a:spcPts val="0"/>
              </a:spcAft>
              <a:buFont typeface="Times New Roman" panose="02020603050405020304" pitchFamily="18" charset="0"/>
              <a:buAutoNum type="arabicPeriod"/>
            </a:pP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Lettura dell’albo illustrato “Un merlo è un merlo” di Grazia Mauri</a:t>
            </a:r>
          </a:p>
          <a:p>
            <a:pPr marL="342900" marR="0" lvl="0" indent="-342900">
              <a:spcBef>
                <a:spcPts val="0"/>
              </a:spcBef>
              <a:spcAft>
                <a:spcPts val="0"/>
              </a:spcAft>
              <a:buFont typeface="Times New Roman" panose="02020603050405020304" pitchFamily="18" charset="0"/>
              <a:buAutoNum type="arabicPeriod"/>
            </a:pP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Rappresentazione dei personaggi della storia</a:t>
            </a:r>
          </a:p>
          <a:p>
            <a:pPr marL="342900" marR="0" lvl="0" indent="-342900">
              <a:spcBef>
                <a:spcPts val="0"/>
              </a:spcBef>
              <a:spcAft>
                <a:spcPts val="0"/>
              </a:spcAft>
              <a:buFont typeface="Times New Roman" panose="02020603050405020304" pitchFamily="18" charset="0"/>
              <a:buAutoNum type="arabicPeriod"/>
            </a:pP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Visione del video collegato all’albo illustrato</a:t>
            </a:r>
            <a:r>
              <a:rPr lang="it-IT" sz="72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 </a:t>
            </a:r>
            <a:r>
              <a:rPr lang="it-IT" sz="72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hlinkClick r:id="rId2" tooltip="ok"/>
              </a:rPr>
              <a:t>https://www.youtube.com/watch?v=td17OUM5xXk</a:t>
            </a:r>
            <a:r>
              <a:rPr lang="it-IT" sz="72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 e visione delle </a:t>
            </a: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scene del film “Il bambino col pigiama a righe” dedicato alla Shoah</a:t>
            </a:r>
          </a:p>
          <a:p>
            <a:pPr marL="342900" marR="0" lvl="0" indent="-342900">
              <a:spcBef>
                <a:spcPts val="0"/>
              </a:spcBef>
              <a:spcAft>
                <a:spcPts val="0"/>
              </a:spcAft>
              <a:buFont typeface="Times New Roman" panose="02020603050405020304" pitchFamily="18" charset="0"/>
              <a:buAutoNum type="arabicPeriod"/>
            </a:pPr>
            <a:r>
              <a:rPr lang="it-IT" sz="6600" b="1" dirty="0">
                <a:solidFill>
                  <a:schemeClr val="accent1">
                    <a:lumMod val="50000"/>
                  </a:schemeClr>
                </a:solidFill>
                <a:effectLst/>
                <a:latin typeface="Calibri" panose="020F0502020204030204" pitchFamily="34" charset="0"/>
                <a:ea typeface="SimSun" panose="02010600030101010101" pitchFamily="2" charset="-122"/>
                <a:cs typeface="Times New Roman" panose="02020603050405020304" pitchFamily="18" charset="0"/>
              </a:rPr>
              <a:t>Lavoro cooperativo per realizzare le figure geometriche dei cerchi e della stella e i cartelloni</a:t>
            </a:r>
          </a:p>
          <a:p>
            <a:pPr marL="342900" indent="-342900">
              <a:spcBef>
                <a:spcPts val="0"/>
              </a:spcBef>
              <a:spcAft>
                <a:spcPts val="0"/>
              </a:spcAft>
              <a:buFont typeface="Times New Roman" panose="02020603050405020304" pitchFamily="18" charset="0"/>
              <a:buAutoNum type="arabicPeriod"/>
            </a:pPr>
            <a:r>
              <a:rPr lang="it-IT" sz="5600" b="1" dirty="0">
                <a:solidFill>
                  <a:schemeClr val="tx2"/>
                </a:solidFill>
              </a:rPr>
              <a:t>Verifica degli obiettivi raggiunti:</a:t>
            </a:r>
            <a:r>
              <a:rPr lang="it-IT" sz="6600" b="1" dirty="0">
                <a:solidFill>
                  <a:schemeClr val="tx2"/>
                </a:solidFill>
                <a:effectLst/>
                <a:latin typeface="Calibri" panose="020F0502020204030204" pitchFamily="34" charset="0"/>
                <a:ea typeface="SimSun" panose="02010600030101010101" pitchFamily="2" charset="-122"/>
                <a:cs typeface="Times New Roman" panose="02020603050405020304" pitchFamily="18" charset="0"/>
              </a:rPr>
              <a:t> conversazione, schede strutturate predisposte, questionario di gradimento.</a:t>
            </a:r>
          </a:p>
          <a:p>
            <a:pPr marL="342900" marR="0" lvl="0" indent="-342900">
              <a:spcBef>
                <a:spcPts val="0"/>
              </a:spcBef>
              <a:spcAft>
                <a:spcPts val="0"/>
              </a:spcAft>
              <a:buFont typeface="Times New Roman" panose="02020603050405020304" pitchFamily="18" charset="0"/>
              <a:buAutoNum type="arabicPeriod"/>
            </a:pPr>
            <a:endParaRPr lang="it-IT" sz="5600" b="1" dirty="0">
              <a:solidFill>
                <a:schemeClr val="tx2"/>
              </a:solidFill>
            </a:endParaRPr>
          </a:p>
          <a:p>
            <a:pPr marL="342900" indent="-342900">
              <a:buFont typeface="+mj-lt"/>
              <a:buAutoNum type="arabicPeriod"/>
            </a:pPr>
            <a:r>
              <a:rPr lang="it-IT" sz="5600" b="1" dirty="0">
                <a:solidFill>
                  <a:schemeClr val="tx2"/>
                </a:solidFill>
              </a:rPr>
              <a:t>TEMPI DI REALIZZAZIONE: 4 ORE</a:t>
            </a:r>
          </a:p>
          <a:p>
            <a:pPr marL="342900" indent="-342900">
              <a:buFont typeface="+mj-lt"/>
              <a:buAutoNum type="arabicPeriod"/>
            </a:pPr>
            <a:endParaRPr lang="it-IT" dirty="0"/>
          </a:p>
          <a:p>
            <a:pPr marL="342900" indent="-342900">
              <a:buFont typeface="+mj-lt"/>
              <a:buAutoNum type="arabicPeriod"/>
            </a:pPr>
            <a:endParaRPr lang="it-IT" dirty="0"/>
          </a:p>
        </p:txBody>
      </p:sp>
    </p:spTree>
    <p:extLst>
      <p:ext uri="{BB962C8B-B14F-4D97-AF65-F5344CB8AC3E}">
        <p14:creationId xmlns:p14="http://schemas.microsoft.com/office/powerpoint/2010/main" val="34019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1549AF-2BBC-EBB9-691E-367FB0E1F88A}"/>
              </a:ext>
            </a:extLst>
          </p:cNvPr>
          <p:cNvSpPr>
            <a:spLocks noGrp="1"/>
          </p:cNvSpPr>
          <p:nvPr>
            <p:ph type="title"/>
          </p:nvPr>
        </p:nvSpPr>
        <p:spPr/>
        <p:txBody>
          <a:bodyPr/>
          <a:lstStyle/>
          <a:p>
            <a:r>
              <a:rPr lang="it-IT" dirty="0"/>
              <a:t>L’albo illustrato letto dagli alunni</a:t>
            </a:r>
          </a:p>
        </p:txBody>
      </p:sp>
      <p:pic>
        <p:nvPicPr>
          <p:cNvPr id="5" name="Segnaposto contenuto 4" descr="Immagine che contiene testo, uccello, disegno, dipinto&#10;&#10;Descrizione generata automaticamente">
            <a:extLst>
              <a:ext uri="{FF2B5EF4-FFF2-40B4-BE49-F238E27FC236}">
                <a16:creationId xmlns:a16="http://schemas.microsoft.com/office/drawing/2014/main" id="{3827C08B-A8BE-9AC4-765E-47D3DA4CF4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98820"/>
            <a:ext cx="10770634" cy="6058480"/>
          </a:xfrm>
        </p:spPr>
      </p:pic>
    </p:spTree>
    <p:extLst>
      <p:ext uri="{BB962C8B-B14F-4D97-AF65-F5344CB8AC3E}">
        <p14:creationId xmlns:p14="http://schemas.microsoft.com/office/powerpoint/2010/main" val="221794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4.METODOLOGIE, MATERIALI E STRUMENTI</a:t>
            </a:r>
          </a:p>
        </p:txBody>
      </p:sp>
      <p:sp>
        <p:nvSpPr>
          <p:cNvPr id="3" name="Segnaposto contenuto 2"/>
          <p:cNvSpPr>
            <a:spLocks noGrp="1"/>
          </p:cNvSpPr>
          <p:nvPr>
            <p:ph idx="1"/>
          </p:nvPr>
        </p:nvSpPr>
        <p:spPr>
          <a:xfrm>
            <a:off x="838201" y="1603332"/>
            <a:ext cx="10785952" cy="4985357"/>
          </a:xfrm>
        </p:spPr>
        <p:txBody>
          <a:bodyPr>
            <a:noAutofit/>
          </a:bodyPr>
          <a:lstStyle/>
          <a:p>
            <a:r>
              <a:rPr lang="it-IT" sz="1800" b="1" dirty="0">
                <a:solidFill>
                  <a:schemeClr val="accent1">
                    <a:lumMod val="75000"/>
                  </a:schemeClr>
                </a:solidFill>
              </a:rPr>
              <a:t>METODOLOGIA DIDATTICA</a:t>
            </a:r>
          </a:p>
          <a:p>
            <a:pPr marL="285750" indent="-285750">
              <a:buFont typeface="Arial" panose="020B0604020202020204" pitchFamily="34" charset="0"/>
              <a:buChar char="•"/>
            </a:pPr>
            <a:r>
              <a:rPr lang="it-IT" sz="2000" b="1" dirty="0">
                <a:solidFill>
                  <a:schemeClr val="accent1">
                    <a:lumMod val="75000"/>
                  </a:schemeClr>
                </a:solidFill>
              </a:rPr>
              <a:t>Lezione partecipata: interventi e discussioni degli alunni</a:t>
            </a:r>
          </a:p>
          <a:p>
            <a:pPr marL="285750" indent="-285750">
              <a:buFont typeface="Arial" panose="020B0604020202020204" pitchFamily="34" charset="0"/>
              <a:buChar char="•"/>
            </a:pPr>
            <a:r>
              <a:rPr lang="it-IT" sz="2000" b="1" dirty="0">
                <a:solidFill>
                  <a:schemeClr val="accent1">
                    <a:lumMod val="75000"/>
                  </a:schemeClr>
                </a:solidFill>
              </a:rPr>
              <a:t>Brainstorming</a:t>
            </a:r>
          </a:p>
          <a:p>
            <a:pPr marL="285750" indent="-285750">
              <a:buFont typeface="Arial" panose="020B0604020202020204" pitchFamily="34" charset="0"/>
              <a:buChar char="•"/>
            </a:pPr>
            <a:r>
              <a:rPr lang="it-IT" sz="2000" b="1" dirty="0">
                <a:solidFill>
                  <a:schemeClr val="accent1">
                    <a:lumMod val="75000"/>
                  </a:schemeClr>
                </a:solidFill>
                <a:latin typeface="Segoe UI" panose="020B0502040204020203" pitchFamily="34" charset="0"/>
                <a:ea typeface="SimSun" panose="02010600030101010101" pitchFamily="2" charset="-122"/>
                <a:cs typeface="Segoe UI" panose="020B0502040204020203" pitchFamily="34" charset="0"/>
              </a:rPr>
              <a:t>C</a:t>
            </a:r>
            <a:r>
              <a:rPr lang="it-IT" sz="2000" b="1" dirty="0">
                <a:solidFill>
                  <a:schemeClr val="accent1">
                    <a:lumMod val="75000"/>
                  </a:schemeClr>
                </a:solidFill>
                <a:effectLst/>
                <a:latin typeface="Segoe UI" panose="020B0502040204020203" pitchFamily="34" charset="0"/>
                <a:ea typeface="SimSun" panose="02010600030101010101" pitchFamily="2" charset="-122"/>
                <a:cs typeface="Segoe UI" panose="020B0502040204020203" pitchFamily="34" charset="0"/>
              </a:rPr>
              <a:t>ooperative learning</a:t>
            </a:r>
            <a:endParaRPr lang="it-IT" sz="2000" b="1" dirty="0">
              <a:solidFill>
                <a:schemeClr val="accent1">
                  <a:lumMod val="75000"/>
                </a:schemeClr>
              </a:solidFill>
              <a:latin typeface="Segoe UI" panose="020B0502040204020203" pitchFamily="34" charset="0"/>
              <a:ea typeface="SimSun" panose="02010600030101010101" pitchFamily="2" charset="-122"/>
              <a:cs typeface="Segoe UI" panose="020B0502040204020203" pitchFamily="34" charset="0"/>
            </a:endParaRPr>
          </a:p>
          <a:p>
            <a:pPr marL="285750" indent="-285750">
              <a:buFont typeface="Arial" panose="020B0604020202020204" pitchFamily="34" charset="0"/>
              <a:buChar char="•"/>
            </a:pPr>
            <a:r>
              <a:rPr lang="it-IT" sz="2000" b="1" dirty="0">
                <a:solidFill>
                  <a:schemeClr val="accent1">
                    <a:lumMod val="75000"/>
                  </a:schemeClr>
                </a:solidFill>
                <a:ea typeface="SimSun" panose="02010600030101010101" pitchFamily="2" charset="-122"/>
                <a:cs typeface="Segoe UI" panose="020B0502040204020203" pitchFamily="34" charset="0"/>
              </a:rPr>
              <a:t>R</a:t>
            </a:r>
            <a:r>
              <a:rPr lang="it-IT" sz="2000" b="1" dirty="0">
                <a:solidFill>
                  <a:schemeClr val="accent1">
                    <a:lumMod val="75000"/>
                  </a:schemeClr>
                </a:solidFill>
                <a:ea typeface="SimSun" panose="02010600030101010101" pitchFamily="2" charset="-122"/>
                <a:cs typeface="Times New Roman" panose="02020603050405020304" pitchFamily="18" charset="0"/>
              </a:rPr>
              <a:t>icerca, formulazione di ipotesi, momenti di riflessione, drammatizzazione, lavori di gruppo</a:t>
            </a:r>
          </a:p>
          <a:p>
            <a:endParaRPr lang="it-IT" sz="20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72074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ocBenvenu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5909700_TF02923944" id="{BBAA47FC-B02C-4A92-8091-DD2CF1FE2FB1}" vid="{9C94A2B0-E74F-4219-9D90-B55DA99631A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70C04F-E7AC-41AB-9C6D-1B1BB88BFF7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873beb7-5857-4685-be1f-d57550cc96cc"/>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2004</TotalTime>
  <Words>1105</Words>
  <Application>Microsoft Office PowerPoint</Application>
  <PresentationFormat>Widescreen</PresentationFormat>
  <Paragraphs>91</Paragraphs>
  <Slides>15</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Segoe UI</vt:lpstr>
      <vt:lpstr>Segoe UI Light</vt:lpstr>
      <vt:lpstr>Times New Roman</vt:lpstr>
      <vt:lpstr>DocBenvenuto</vt:lpstr>
      <vt:lpstr>           IC Regina Margherita-Da Vinci Scuola primaria anno 2022-23 Docente Raffaella Giordano</vt:lpstr>
      <vt:lpstr>EDUCHIAMO ALLA MEMORIA</vt:lpstr>
      <vt:lpstr>PROGETTAZIONE</vt:lpstr>
      <vt:lpstr>1. CONTESTO E CLASSE</vt:lpstr>
      <vt:lpstr>2.OBIETTIVI DIDATTICI</vt:lpstr>
      <vt:lpstr>2.1.OBIETTIVI  AGENDA 2030</vt:lpstr>
      <vt:lpstr>3. ARTICOLAZIONE DELL’ATTIVITA’</vt:lpstr>
      <vt:lpstr>L’albo illustrato letto dagli alunni</vt:lpstr>
      <vt:lpstr>4.METODOLOGIE, MATERIALI E STRUMENTI</vt:lpstr>
      <vt:lpstr>5. MATERIALI E STRUMENTI</vt:lpstr>
      <vt:lpstr>6. SINTESI DELL’ATTIVITA’</vt:lpstr>
      <vt:lpstr>7.UNIRE I DUE MONDI: IL VALORE DEGLI ALBI</vt:lpstr>
      <vt:lpstr>8.METODI E STRUMENTI PER LA VALUTAZIONE</vt:lpstr>
      <vt:lpstr>9.DOCUMENTAZIONE DELL’ATTIVITA’</vt:lpstr>
      <vt:lpstr>RIFLESSIONI E 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I.C.LUDOVICO DA CASORIA Anno di prova 2020/2021  Neo immessi in ruolo</dc:title>
  <dc:creator>WEB</dc:creator>
  <cp:keywords/>
  <cp:lastModifiedBy>Floriana Guerriero</cp:lastModifiedBy>
  <cp:revision>73</cp:revision>
  <dcterms:created xsi:type="dcterms:W3CDTF">2021-06-21T14:16:45Z</dcterms:created>
  <dcterms:modified xsi:type="dcterms:W3CDTF">2023-06-02T22:07:50Z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